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90" r:id="rId3"/>
    <p:sldMasterId id="2147483715" r:id="rId4"/>
  </p:sldMasterIdLst>
  <p:notesMasterIdLst>
    <p:notesMasterId r:id="rId27"/>
  </p:notesMasterIdLst>
  <p:sldIdLst>
    <p:sldId id="272" r:id="rId5"/>
    <p:sldId id="273" r:id="rId6"/>
    <p:sldId id="269" r:id="rId7"/>
    <p:sldId id="387" r:id="rId8"/>
    <p:sldId id="388" r:id="rId9"/>
    <p:sldId id="271" r:id="rId10"/>
    <p:sldId id="261" r:id="rId11"/>
    <p:sldId id="259" r:id="rId12"/>
    <p:sldId id="257" r:id="rId13"/>
    <p:sldId id="260" r:id="rId14"/>
    <p:sldId id="262" r:id="rId15"/>
    <p:sldId id="256" r:id="rId16"/>
    <p:sldId id="263" r:id="rId17"/>
    <p:sldId id="264" r:id="rId18"/>
    <p:sldId id="265" r:id="rId19"/>
    <p:sldId id="268" r:id="rId20"/>
    <p:sldId id="266" r:id="rId21"/>
    <p:sldId id="267" r:id="rId22"/>
    <p:sldId id="389" r:id="rId23"/>
    <p:sldId id="391" r:id="rId24"/>
    <p:sldId id="390" r:id="rId25"/>
    <p:sldId id="258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nkatesh Iyer" initials="VI" lastIdx="1" clrIdx="0">
    <p:extLst>
      <p:ext uri="{19B8F6BF-5375-455C-9EA6-DF929625EA0E}">
        <p15:presenceInfo xmlns:p15="http://schemas.microsoft.com/office/powerpoint/2012/main" userId="3178f0d91a9921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296"/>
  </p:normalViewPr>
  <p:slideViewPr>
    <p:cSldViewPr snapToGrid="0" snapToObjects="1">
      <p:cViewPr varScale="1">
        <p:scale>
          <a:sx n="75" d="100"/>
          <a:sy n="75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4T13:04:55.91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64080-48B7-4649-8E05-55ED3A1DAA56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97814-5524-0940-986E-1443A428D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3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97814-5524-0940-986E-1443A428DD8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87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97814-5524-0940-986E-1443A428DD8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36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97814-5524-0940-986E-1443A428DD8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90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97814-5524-0940-986E-1443A428DD8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30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679F-998C-4AE0-BCDE-5F93C1D5A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1381E-80CC-4AC9-9082-E21A48F2F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E9E97-A955-4928-A953-5F2FDC16A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786A9-BA9E-43B2-A612-ADE5D8FA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3971-CB7F-4992-839A-6492E6BD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8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7156-2444-48EB-A920-00AB9DB6E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32D2A-E472-428E-9FF0-EE0C555CF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1BA95-DC2A-42EC-865B-4C7B3C2E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0A396-1160-4C2E-9BD1-85419484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42403-B4D2-4978-B285-4FB57588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2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3679DE-6834-4A91-BE6C-B19E073CF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84EE0-5AAC-4A0D-A1E9-1D9DF1F68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54ED7-F77D-4B92-BC2B-0CB5068C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AC49B-7B2F-4F99-99CC-881F8DEE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731B6-0CB9-4B1C-AFBD-B4903883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00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21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4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95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54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032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894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580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298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FC0DA-4B13-4856-BBE7-3F19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BFBF9-8BF0-4386-B216-4515A0274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D4334-217E-4087-B465-7C7C8848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182EE-2334-4FFB-8D6C-FECC63FB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A6605-488C-4F80-9974-217576A3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10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37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691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18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42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26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09295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SlideModel.com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229018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84391" y="1066800"/>
            <a:ext cx="4192092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684391" y="2057400"/>
            <a:ext cx="4192092" cy="3810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403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5/24/2019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538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28B5-0241-4141-B328-73D54C07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C1053-B92A-4C9B-96FC-05A8E4C7C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9D95F-5520-4713-BCB4-80F6A38C2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4A40-0F0E-461A-AD73-1182173C1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C1DE5-F6EE-44F8-958C-DD7E82F5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30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76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96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526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33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610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66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933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543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357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5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AC45-255F-4902-94C4-4551E7BF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7612-0A61-4F29-B930-9C326EB4B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5F590-93FB-491B-8CEA-B274C48BA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D2F55-5656-488F-BE03-C36515822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6D289-4623-4EA2-A717-49E7DBC4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5871C-38A4-4742-A90A-CFEB370F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91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438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1625-15AF-644F-A80B-080BD83A0070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2CD2-9C5C-404A-B0C7-C22758745B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7339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1625-15AF-644F-A80B-080BD83A0070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2CD2-9C5C-404A-B0C7-C22758745B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7000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1625-15AF-644F-A80B-080BD83A0070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2CD2-9C5C-404A-B0C7-C22758745B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4779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1625-15AF-644F-A80B-080BD83A0070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2CD2-9C5C-404A-B0C7-C22758745B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825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1625-15AF-644F-A80B-080BD83A0070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2CD2-9C5C-404A-B0C7-C22758745B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3969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1625-15AF-644F-A80B-080BD83A0070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2CD2-9C5C-404A-B0C7-C22758745B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712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1625-15AF-644F-A80B-080BD83A0070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2CD2-9C5C-404A-B0C7-C22758745B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7792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1625-15AF-644F-A80B-080BD83A0070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2CD2-9C5C-404A-B0C7-C22758745B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1443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1625-15AF-644F-A80B-080BD83A0070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2CD2-9C5C-404A-B0C7-C22758745B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039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A53E-6918-4E5E-A515-08CAD36AE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55E48-749B-4E2B-AEC7-4A83AED6D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C848F-7D54-4909-8BC9-12505D75D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39BC7-C3DA-4A35-94F1-BD010A525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BC092-6C16-4141-85C0-8F553EB2A2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F6833-9D99-4D95-913D-2349A2F0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FA9AC-186F-4F3B-AB36-18DA8A1F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45EDA-80F5-4C86-A79D-AA8758F64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762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1625-15AF-644F-A80B-080BD83A0070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2CD2-9C5C-404A-B0C7-C22758745B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2051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1625-15AF-644F-A80B-080BD83A0070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42CD2-9C5C-404A-B0C7-C22758745B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87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553B-BFA7-49FD-A141-06BC2CA4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5AFB9-74E8-4FDF-A51C-D5B4CF70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6B02B-593C-48F2-9C8D-33675D77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46032-0AD5-4815-844C-000D08F3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7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B869-FA7F-4301-A834-104018F7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A1800-102C-496C-9EAF-984FF831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20D07-7BA4-4475-9B99-C4C61E6E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3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9A99-4421-4997-8529-5A1430F5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8244-31AA-470C-86BC-AC5ECFDF0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9C079-F27C-45AB-A47C-4DEFF5D22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80A81-5DAE-45F3-87C7-E5E9F97D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B136D-B4C1-49B7-8E11-23D2695E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B3521-0F65-43E9-9820-BBC8E15F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8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523C-4F26-42E2-B86A-A1A1ADE4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B8BD8-09A3-4C7F-B6B5-1B098040D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2CA92-A6C7-431E-B71F-8290CBC1F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79772-5112-4296-9408-D2446D81F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7B396-B927-4E29-9EC0-0322D6C7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3CA84-AC8B-4409-A14D-FAB636F9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4D8BD1-B3F9-43DC-A013-B325E5C6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8E8A9-727C-4A5C-9029-1B6998244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C33A8-65CF-47F0-B613-35585EC08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264D6-D6ED-4316-A3F6-76D771B4E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EA540-FA8E-4CF6-9E7B-48B92B433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8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5/24/2019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3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02729-54C6-4CBA-8568-979BB236B6B0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8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605D1-FE3A-47B8-960F-BE3F7B61360D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69505-D46C-4207-9EAB-D705BF84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42.xml"/><Relationship Id="rId1" Type="http://schemas.openxmlformats.org/officeDocument/2006/relationships/video" Target="https://www.youtube.com/embed/HnJYSWY60nA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3.gif"/><Relationship Id="rId5" Type="http://schemas.openxmlformats.org/officeDocument/2006/relationships/image" Target="../media/image12.jpg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5.emf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BAB1D5-B144-E74C-8C65-81547EF1A1AC}"/>
              </a:ext>
            </a:extLst>
          </p:cNvPr>
          <p:cNvSpPr txBox="1"/>
          <p:nvPr/>
        </p:nvSpPr>
        <p:spPr>
          <a:xfrm>
            <a:off x="1523999" y="3429000"/>
            <a:ext cx="3930869" cy="9378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Park and Pay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410004B-275B-334F-8405-5389EC24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851" y="468981"/>
            <a:ext cx="2631195" cy="2427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3EDE0E-586C-584C-9949-4EFEB980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086" y="1026102"/>
            <a:ext cx="3410482" cy="13130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20C58F-0896-BD4E-A374-FA68C8913048}"/>
              </a:ext>
            </a:extLst>
          </p:cNvPr>
          <p:cNvSpPr txBox="1"/>
          <p:nvPr/>
        </p:nvSpPr>
        <p:spPr>
          <a:xfrm>
            <a:off x="10762593" y="5380672"/>
            <a:ext cx="1555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-</a:t>
            </a:r>
          </a:p>
          <a:p>
            <a:r>
              <a:rPr lang="en-US" dirty="0">
                <a:solidFill>
                  <a:schemeClr val="bg1"/>
                </a:solidFill>
              </a:rPr>
              <a:t>Venkatesh</a:t>
            </a:r>
          </a:p>
          <a:p>
            <a:r>
              <a:rPr lang="en-US" dirty="0">
                <a:solidFill>
                  <a:schemeClr val="bg1"/>
                </a:solidFill>
              </a:rPr>
              <a:t>Yafei</a:t>
            </a:r>
          </a:p>
          <a:p>
            <a:r>
              <a:rPr lang="en-US" dirty="0">
                <a:solidFill>
                  <a:schemeClr val="bg1"/>
                </a:solidFill>
              </a:rPr>
              <a:t>Xiaoqi</a:t>
            </a:r>
          </a:p>
          <a:p>
            <a:r>
              <a:rPr lang="en-US" dirty="0">
                <a:solidFill>
                  <a:schemeClr val="bg1"/>
                </a:solidFill>
              </a:rPr>
              <a:t>Sachin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38C25-DE2C-0247-B568-4B503E7E6786}"/>
              </a:ext>
            </a:extLst>
          </p:cNvPr>
          <p:cNvSpPr txBox="1"/>
          <p:nvPr/>
        </p:nvSpPr>
        <p:spPr>
          <a:xfrm>
            <a:off x="5053091" y="4407429"/>
            <a:ext cx="2724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 Hackathon team Hugs for Bugs</a:t>
            </a:r>
          </a:p>
        </p:txBody>
      </p:sp>
    </p:spTree>
    <p:extLst>
      <p:ext uri="{BB962C8B-B14F-4D97-AF65-F5344CB8AC3E}">
        <p14:creationId xmlns:p14="http://schemas.microsoft.com/office/powerpoint/2010/main" val="3820046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rosswalk in a parking lot&#10;&#10;Description automatically generated">
            <a:extLst>
              <a:ext uri="{FF2B5EF4-FFF2-40B4-BE49-F238E27FC236}">
                <a16:creationId xmlns:a16="http://schemas.microsoft.com/office/drawing/2014/main" id="{A2339EAC-7C8E-0841-90FB-777C6E93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8" y="1508"/>
            <a:ext cx="12218276" cy="6858000"/>
          </a:xfrm>
          <a:prstGeom prst="rect">
            <a:avLst/>
          </a:prstGeom>
        </p:spPr>
      </p:pic>
      <p:pic>
        <p:nvPicPr>
          <p:cNvPr id="7" name="Picture 6" descr="A close up of a street&#10;&#10;Description automatically generated">
            <a:extLst>
              <a:ext uri="{FF2B5EF4-FFF2-40B4-BE49-F238E27FC236}">
                <a16:creationId xmlns:a16="http://schemas.microsoft.com/office/drawing/2014/main" id="{0AABD079-4A5A-5142-9D47-98E9471F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4" y="1616148"/>
            <a:ext cx="4253023" cy="3338623"/>
          </a:xfrm>
          <a:prstGeom prst="ellipse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000D58-7705-1F46-9CE3-CEBB222563A6}"/>
              </a:ext>
            </a:extLst>
          </p:cNvPr>
          <p:cNvCxnSpPr/>
          <p:nvPr/>
        </p:nvCxnSpPr>
        <p:spPr>
          <a:xfrm flipH="1">
            <a:off x="4369981" y="1860698"/>
            <a:ext cx="1860698" cy="648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BAC32D-A3DC-354B-8B99-4C445ACB0322}"/>
              </a:ext>
            </a:extLst>
          </p:cNvPr>
          <p:cNvCxnSpPr>
            <a:cxnSpLocks/>
          </p:cNvCxnSpPr>
          <p:nvPr/>
        </p:nvCxnSpPr>
        <p:spPr>
          <a:xfrm flipH="1">
            <a:off x="4561367" y="2488019"/>
            <a:ext cx="1640959" cy="5404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93387-8E74-1D42-953F-C270554B8EEE}"/>
              </a:ext>
            </a:extLst>
          </p:cNvPr>
          <p:cNvCxnSpPr>
            <a:cxnSpLocks/>
          </p:cNvCxnSpPr>
          <p:nvPr/>
        </p:nvCxnSpPr>
        <p:spPr>
          <a:xfrm flipH="1" flipV="1">
            <a:off x="4242391" y="4196317"/>
            <a:ext cx="1740195" cy="67871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09D70C-543A-2C4E-ACFC-78081EEDF7E9}"/>
              </a:ext>
            </a:extLst>
          </p:cNvPr>
          <p:cNvCxnSpPr>
            <a:cxnSpLocks/>
          </p:cNvCxnSpPr>
          <p:nvPr/>
        </p:nvCxnSpPr>
        <p:spPr>
          <a:xfrm flipH="1" flipV="1">
            <a:off x="4561367" y="3488365"/>
            <a:ext cx="1534633" cy="1887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1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EDA4C-BA32-9A44-9EF1-C7A2D892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0628"/>
            <a:ext cx="10905066" cy="46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5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FD32947-4921-EB46-9F0D-7AADC44E8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9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B411F1C-1524-5746-998C-5723432F0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8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89CA288-9269-B944-B66E-2BB2A0536D82}"/>
              </a:ext>
            </a:extLst>
          </p:cNvPr>
          <p:cNvGrpSpPr/>
          <p:nvPr/>
        </p:nvGrpSpPr>
        <p:grpSpPr>
          <a:xfrm>
            <a:off x="4386249" y="0"/>
            <a:ext cx="3419501" cy="6858000"/>
            <a:chOff x="400037" y="0"/>
            <a:chExt cx="3419501" cy="6858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B0F33A-379F-184E-AE34-51D6E12A3A1A}"/>
                </a:ext>
              </a:extLst>
            </p:cNvPr>
            <p:cNvGrpSpPr/>
            <p:nvPr/>
          </p:nvGrpSpPr>
          <p:grpSpPr>
            <a:xfrm>
              <a:off x="400037" y="0"/>
              <a:ext cx="3419501" cy="6858000"/>
              <a:chOff x="400037" y="0"/>
              <a:chExt cx="3419501" cy="6858000"/>
            </a:xfrm>
          </p:grpSpPr>
          <p:pic>
            <p:nvPicPr>
              <p:cNvPr id="7" name="Picture 6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6F00AFA6-BE7C-0B45-B4E0-2AB9356C1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0037" y="0"/>
                <a:ext cx="3419501" cy="6858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CBEE980-7DEF-5A4A-8F5C-7CCBE62DE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492" y="573129"/>
                <a:ext cx="1764589" cy="677602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AAFEA1-F85A-2049-AA3B-2BBCC864152E}"/>
                  </a:ext>
                </a:extLst>
              </p:cNvPr>
              <p:cNvSpPr txBox="1"/>
              <p:nvPr/>
            </p:nvSpPr>
            <p:spPr>
              <a:xfrm>
                <a:off x="1463400" y="1250731"/>
                <a:ext cx="129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Park &amp; Pay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7DB53C92-C83E-E845-85D0-EC6D2E49914E}"/>
                  </a:ext>
                </a:extLst>
              </p:cNvPr>
              <p:cNvSpPr/>
              <p:nvPr/>
            </p:nvSpPr>
            <p:spPr>
              <a:xfrm>
                <a:off x="777768" y="2112576"/>
                <a:ext cx="540000" cy="540000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5E7A9CA-40E8-B448-B125-91952168F1D3}"/>
                  </a:ext>
                </a:extLst>
              </p:cNvPr>
              <p:cNvSpPr/>
              <p:nvPr/>
            </p:nvSpPr>
            <p:spPr>
              <a:xfrm>
                <a:off x="777768" y="2929114"/>
                <a:ext cx="540000" cy="540000"/>
              </a:xfrm>
              <a:prstGeom prst="roundRect">
                <a:avLst/>
              </a:prstGeom>
              <a:solidFill>
                <a:srgbClr val="FF0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E812073-31C0-A54C-B9C1-C755211FD49A}"/>
                  </a:ext>
                </a:extLst>
              </p:cNvPr>
              <p:cNvSpPr/>
              <p:nvPr/>
            </p:nvSpPr>
            <p:spPr>
              <a:xfrm>
                <a:off x="785010" y="3823739"/>
                <a:ext cx="540000" cy="540000"/>
              </a:xfrm>
              <a:prstGeom prst="roundRect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F0D4F3-4823-5F4A-955F-A7EC2047B2B5}"/>
                  </a:ext>
                </a:extLst>
              </p:cNvPr>
              <p:cNvSpPr txBox="1"/>
              <p:nvPr/>
            </p:nvSpPr>
            <p:spPr>
              <a:xfrm>
                <a:off x="1325010" y="2197910"/>
                <a:ext cx="129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Start park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97792C-F69E-B040-B9D8-B0CD4AD31B4B}"/>
                </a:ext>
              </a:extLst>
            </p:cNvPr>
            <p:cNvSpPr txBox="1"/>
            <p:nvPr/>
          </p:nvSpPr>
          <p:spPr>
            <a:xfrm>
              <a:off x="1317768" y="3908377"/>
              <a:ext cx="12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Find my car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BC2ACC-F78B-8343-A614-F6AD5768237E}"/>
                </a:ext>
              </a:extLst>
            </p:cNvPr>
            <p:cNvSpPr txBox="1"/>
            <p:nvPr/>
          </p:nvSpPr>
          <p:spPr>
            <a:xfrm>
              <a:off x="1329287" y="3008565"/>
              <a:ext cx="12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End park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983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5D718943-21B6-CC40-99F7-14B5D42BD9EE}"/>
              </a:ext>
            </a:extLst>
          </p:cNvPr>
          <p:cNvGrpSpPr/>
          <p:nvPr/>
        </p:nvGrpSpPr>
        <p:grpSpPr>
          <a:xfrm>
            <a:off x="4402668" y="80228"/>
            <a:ext cx="3419501" cy="6858000"/>
            <a:chOff x="6428119" y="42038"/>
            <a:chExt cx="3419501" cy="6858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42A958-9233-3E43-8158-91D601D7CE87}"/>
                </a:ext>
              </a:extLst>
            </p:cNvPr>
            <p:cNvGrpSpPr/>
            <p:nvPr/>
          </p:nvGrpSpPr>
          <p:grpSpPr>
            <a:xfrm>
              <a:off x="6428119" y="42038"/>
              <a:ext cx="3419501" cy="6858000"/>
              <a:chOff x="400037" y="0"/>
              <a:chExt cx="3419501" cy="6858000"/>
            </a:xfrm>
          </p:grpSpPr>
          <p:pic>
            <p:nvPicPr>
              <p:cNvPr id="38" name="Picture 37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4E712273-DBF6-714E-9CB5-3A3DB7AF5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0037" y="0"/>
                <a:ext cx="3419501" cy="68580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FF9E50C-F00F-0145-908C-D47A170B5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492" y="573129"/>
                <a:ext cx="1764589" cy="677602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201233-6228-7E49-928E-58974E0A9CDC}"/>
                  </a:ext>
                </a:extLst>
              </p:cNvPr>
              <p:cNvSpPr txBox="1"/>
              <p:nvPr/>
            </p:nvSpPr>
            <p:spPr>
              <a:xfrm>
                <a:off x="1463400" y="1250731"/>
                <a:ext cx="129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Park &amp; Pay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247A41-E881-084F-BBAB-B9218BBFCC96}"/>
                </a:ext>
              </a:extLst>
            </p:cNvPr>
            <p:cNvSpPr txBox="1"/>
            <p:nvPr/>
          </p:nvSpPr>
          <p:spPr>
            <a:xfrm>
              <a:off x="6760670" y="2155037"/>
              <a:ext cx="2023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Start time: 16:30</a:t>
              </a:r>
            </a:p>
          </p:txBody>
        </p:sp>
        <p:pic>
          <p:nvPicPr>
            <p:cNvPr id="50" name="Picture 4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0148D33-D37E-004F-9415-80EBA0E17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0670" y="2956029"/>
              <a:ext cx="1739900" cy="22098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62FA94-70B5-E84D-A070-590EAEF9F733}"/>
                </a:ext>
              </a:extLst>
            </p:cNvPr>
            <p:cNvSpPr txBox="1"/>
            <p:nvPr/>
          </p:nvSpPr>
          <p:spPr>
            <a:xfrm>
              <a:off x="6760669" y="2524369"/>
              <a:ext cx="2141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Select expected time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BD079D-FFFB-7445-8CB1-99006A94B2EE}"/>
              </a:ext>
            </a:extLst>
          </p:cNvPr>
          <p:cNvGrpSpPr/>
          <p:nvPr/>
        </p:nvGrpSpPr>
        <p:grpSpPr>
          <a:xfrm>
            <a:off x="8461440" y="80228"/>
            <a:ext cx="3419501" cy="6858000"/>
            <a:chOff x="6428119" y="42038"/>
            <a:chExt cx="3419501" cy="685800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E53DDED-1CA9-794E-B769-0C8C975671AE}"/>
                </a:ext>
              </a:extLst>
            </p:cNvPr>
            <p:cNvGrpSpPr/>
            <p:nvPr/>
          </p:nvGrpSpPr>
          <p:grpSpPr>
            <a:xfrm>
              <a:off x="6428119" y="42038"/>
              <a:ext cx="3419501" cy="6858000"/>
              <a:chOff x="400037" y="0"/>
              <a:chExt cx="3419501" cy="6858000"/>
            </a:xfrm>
          </p:grpSpPr>
          <p:pic>
            <p:nvPicPr>
              <p:cNvPr id="58" name="Picture 57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438D5F35-C27E-E44C-829C-7D8B9C94B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0037" y="0"/>
                <a:ext cx="3419501" cy="6858000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C5E2F8FC-8F26-EF40-B1DB-3081A97EA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492" y="573129"/>
                <a:ext cx="1764589" cy="677602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D56982-EBC0-C045-8081-D6C1C212080D}"/>
                  </a:ext>
                </a:extLst>
              </p:cNvPr>
              <p:cNvSpPr txBox="1"/>
              <p:nvPr/>
            </p:nvSpPr>
            <p:spPr>
              <a:xfrm>
                <a:off x="1463400" y="1250731"/>
                <a:ext cx="129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Park &amp; Pay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D4AE929-3EB9-DD47-8E3F-3C9367DEFCF1}"/>
                </a:ext>
              </a:extLst>
            </p:cNvPr>
            <p:cNvSpPr txBox="1"/>
            <p:nvPr/>
          </p:nvSpPr>
          <p:spPr>
            <a:xfrm>
              <a:off x="6760670" y="2155037"/>
              <a:ext cx="2023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Start time: 16:30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47BBB3-DEAA-0944-993A-C5738881D219}"/>
                </a:ext>
              </a:extLst>
            </p:cNvPr>
            <p:cNvSpPr txBox="1"/>
            <p:nvPr/>
          </p:nvSpPr>
          <p:spPr>
            <a:xfrm>
              <a:off x="6760669" y="2524369"/>
              <a:ext cx="2141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Select expected time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9CFE12A6-0390-4A4A-ADD5-A3B1AEA29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748" y="2891777"/>
            <a:ext cx="1701800" cy="4826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EEF519F-0074-5F40-84EF-54051D28670E}"/>
              </a:ext>
            </a:extLst>
          </p:cNvPr>
          <p:cNvSpPr txBox="1"/>
          <p:nvPr/>
        </p:nvSpPr>
        <p:spPr>
          <a:xfrm>
            <a:off x="8793990" y="6204643"/>
            <a:ext cx="27211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Your parking ends at 18:30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3B2161B-147D-3D48-9CEB-84AC196CE914}"/>
              </a:ext>
            </a:extLst>
          </p:cNvPr>
          <p:cNvGrpSpPr/>
          <p:nvPr/>
        </p:nvGrpSpPr>
        <p:grpSpPr>
          <a:xfrm>
            <a:off x="343896" y="40114"/>
            <a:ext cx="3419501" cy="6858000"/>
            <a:chOff x="400037" y="0"/>
            <a:chExt cx="3419501" cy="685800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F5C74A4-E92D-7D4F-8EBC-13C1079BF551}"/>
                </a:ext>
              </a:extLst>
            </p:cNvPr>
            <p:cNvGrpSpPr/>
            <p:nvPr/>
          </p:nvGrpSpPr>
          <p:grpSpPr>
            <a:xfrm>
              <a:off x="400037" y="0"/>
              <a:ext cx="3419501" cy="6858000"/>
              <a:chOff x="400037" y="0"/>
              <a:chExt cx="3419501" cy="6858000"/>
            </a:xfrm>
          </p:grpSpPr>
          <p:pic>
            <p:nvPicPr>
              <p:cNvPr id="70" name="Picture 69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FC34928D-43E5-8848-AC7C-380EB2D53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0037" y="0"/>
                <a:ext cx="3419501" cy="6858000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2834012-A42E-AC40-8978-955E6A9AC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492" y="573129"/>
                <a:ext cx="1764589" cy="677602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A8A3DF2-051A-9148-ACAA-F7042DDF25DA}"/>
                  </a:ext>
                </a:extLst>
              </p:cNvPr>
              <p:cNvSpPr txBox="1"/>
              <p:nvPr/>
            </p:nvSpPr>
            <p:spPr>
              <a:xfrm>
                <a:off x="1463400" y="1250731"/>
                <a:ext cx="129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Park &amp; Pay</a:t>
                </a:r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34E68589-286B-954D-86BD-572002006C06}"/>
                  </a:ext>
                </a:extLst>
              </p:cNvPr>
              <p:cNvSpPr/>
              <p:nvPr/>
            </p:nvSpPr>
            <p:spPr>
              <a:xfrm>
                <a:off x="777768" y="2112576"/>
                <a:ext cx="540000" cy="540000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464CDC5F-7ACF-9D4C-9FC5-6F7E068CB517}"/>
                  </a:ext>
                </a:extLst>
              </p:cNvPr>
              <p:cNvSpPr/>
              <p:nvPr/>
            </p:nvSpPr>
            <p:spPr>
              <a:xfrm>
                <a:off x="777768" y="2929114"/>
                <a:ext cx="540000" cy="540000"/>
              </a:xfrm>
              <a:prstGeom prst="roundRect">
                <a:avLst/>
              </a:prstGeom>
              <a:solidFill>
                <a:srgbClr val="FF0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334CFC54-C326-DA4E-9647-D201BC8FF174}"/>
                  </a:ext>
                </a:extLst>
              </p:cNvPr>
              <p:cNvSpPr/>
              <p:nvPr/>
            </p:nvSpPr>
            <p:spPr>
              <a:xfrm>
                <a:off x="785010" y="3823739"/>
                <a:ext cx="540000" cy="540000"/>
              </a:xfrm>
              <a:prstGeom prst="roundRect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B2B6121-8CA3-0349-9EFD-C719428086F3}"/>
                  </a:ext>
                </a:extLst>
              </p:cNvPr>
              <p:cNvSpPr txBox="1"/>
              <p:nvPr/>
            </p:nvSpPr>
            <p:spPr>
              <a:xfrm>
                <a:off x="1325010" y="2197910"/>
                <a:ext cx="1292772" cy="369332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Start park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EEAEEB-2B68-D445-BAFC-351925AEBD00}"/>
                </a:ext>
              </a:extLst>
            </p:cNvPr>
            <p:cNvSpPr txBox="1"/>
            <p:nvPr/>
          </p:nvSpPr>
          <p:spPr>
            <a:xfrm>
              <a:off x="1317768" y="3908377"/>
              <a:ext cx="12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Find my car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EA0F35-D134-1944-9698-ED616BE75914}"/>
                </a:ext>
              </a:extLst>
            </p:cNvPr>
            <p:cNvSpPr txBox="1"/>
            <p:nvPr/>
          </p:nvSpPr>
          <p:spPr>
            <a:xfrm>
              <a:off x="1329287" y="3008565"/>
              <a:ext cx="12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End park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76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C81018-B200-6848-A334-309A176CCA5D}"/>
              </a:ext>
            </a:extLst>
          </p:cNvPr>
          <p:cNvGrpSpPr/>
          <p:nvPr/>
        </p:nvGrpSpPr>
        <p:grpSpPr>
          <a:xfrm>
            <a:off x="4046483" y="-157655"/>
            <a:ext cx="4099033" cy="7173308"/>
            <a:chOff x="4046483" y="-157655"/>
            <a:chExt cx="4099033" cy="7173308"/>
          </a:xfrm>
        </p:grpSpPr>
        <p:pic>
          <p:nvPicPr>
            <p:cNvPr id="5" name="Picture 4" descr="Screen of a cell phone&#10;&#10;Description automatically generated">
              <a:extLst>
                <a:ext uri="{FF2B5EF4-FFF2-40B4-BE49-F238E27FC236}">
                  <a16:creationId xmlns:a16="http://schemas.microsoft.com/office/drawing/2014/main" id="{A3BE20EC-D375-AA49-9FB6-66E294779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6483" y="-157655"/>
              <a:ext cx="4099033" cy="71733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C60B0F-321D-A347-AE43-CDA7D9B76FF1}"/>
                </a:ext>
              </a:extLst>
            </p:cNvPr>
            <p:cNvSpPr txBox="1"/>
            <p:nvPr/>
          </p:nvSpPr>
          <p:spPr>
            <a:xfrm>
              <a:off x="4808481" y="2112580"/>
              <a:ext cx="2575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Your parking is valid only for the next 15 minutes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70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96F179F-5730-414B-A7E7-F8731FAF999C}"/>
              </a:ext>
            </a:extLst>
          </p:cNvPr>
          <p:cNvGrpSpPr/>
          <p:nvPr/>
        </p:nvGrpSpPr>
        <p:grpSpPr>
          <a:xfrm>
            <a:off x="341863" y="0"/>
            <a:ext cx="3419501" cy="6858000"/>
            <a:chOff x="400037" y="0"/>
            <a:chExt cx="3419501" cy="685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E7B0EC-86AD-B448-B243-F38757715C0D}"/>
                </a:ext>
              </a:extLst>
            </p:cNvPr>
            <p:cNvGrpSpPr/>
            <p:nvPr/>
          </p:nvGrpSpPr>
          <p:grpSpPr>
            <a:xfrm>
              <a:off x="400037" y="0"/>
              <a:ext cx="3419501" cy="6858000"/>
              <a:chOff x="400037" y="0"/>
              <a:chExt cx="3419501" cy="6858000"/>
            </a:xfrm>
          </p:grpSpPr>
          <p:pic>
            <p:nvPicPr>
              <p:cNvPr id="41" name="Picture 40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9A0F51EA-F000-3847-BC84-519970871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0037" y="0"/>
                <a:ext cx="3419501" cy="68580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356FB04-C7F3-9146-BCF2-58D3AB5EE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492" y="573129"/>
                <a:ext cx="1764589" cy="677602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AE5D21-6934-9549-BEC8-1BDE090C624B}"/>
                  </a:ext>
                </a:extLst>
              </p:cNvPr>
              <p:cNvSpPr txBox="1"/>
              <p:nvPr/>
            </p:nvSpPr>
            <p:spPr>
              <a:xfrm>
                <a:off x="1463400" y="1250731"/>
                <a:ext cx="129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Park &amp; Pay</a:t>
                </a: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597785D2-C289-BE4A-BBE5-DE49B2687C0C}"/>
                  </a:ext>
                </a:extLst>
              </p:cNvPr>
              <p:cNvSpPr/>
              <p:nvPr/>
            </p:nvSpPr>
            <p:spPr>
              <a:xfrm>
                <a:off x="777768" y="2112576"/>
                <a:ext cx="540000" cy="540000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C985585F-9415-4343-8283-CD168F441415}"/>
                  </a:ext>
                </a:extLst>
              </p:cNvPr>
              <p:cNvSpPr/>
              <p:nvPr/>
            </p:nvSpPr>
            <p:spPr>
              <a:xfrm>
                <a:off x="777768" y="2929114"/>
                <a:ext cx="540000" cy="540000"/>
              </a:xfrm>
              <a:prstGeom prst="roundRect">
                <a:avLst/>
              </a:prstGeom>
              <a:solidFill>
                <a:srgbClr val="FF0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11BB5017-4688-4847-B5B1-3FC91C09143A}"/>
                  </a:ext>
                </a:extLst>
              </p:cNvPr>
              <p:cNvSpPr/>
              <p:nvPr/>
            </p:nvSpPr>
            <p:spPr>
              <a:xfrm>
                <a:off x="785010" y="3823739"/>
                <a:ext cx="540000" cy="540000"/>
              </a:xfrm>
              <a:prstGeom prst="roundRect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2346D8-9697-F447-A767-E1941ED7227A}"/>
                  </a:ext>
                </a:extLst>
              </p:cNvPr>
              <p:cNvSpPr txBox="1"/>
              <p:nvPr/>
            </p:nvSpPr>
            <p:spPr>
              <a:xfrm>
                <a:off x="1325010" y="2197910"/>
                <a:ext cx="129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Start park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45DEE0-F6ED-1245-BA67-5BA5D18EC3E1}"/>
                </a:ext>
              </a:extLst>
            </p:cNvPr>
            <p:cNvSpPr txBox="1"/>
            <p:nvPr/>
          </p:nvSpPr>
          <p:spPr>
            <a:xfrm>
              <a:off x="1317768" y="3908377"/>
              <a:ext cx="12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Find my car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D01A6B-C4C5-E44A-8E26-E78A2FD3305F}"/>
                </a:ext>
              </a:extLst>
            </p:cNvPr>
            <p:cNvSpPr txBox="1"/>
            <p:nvPr/>
          </p:nvSpPr>
          <p:spPr>
            <a:xfrm>
              <a:off x="1329287" y="3008565"/>
              <a:ext cx="12927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/>
                <a:t>End park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FAE93D1-5C3A-D340-8A77-E7184C1D698C}"/>
              </a:ext>
            </a:extLst>
          </p:cNvPr>
          <p:cNvGrpSpPr/>
          <p:nvPr/>
        </p:nvGrpSpPr>
        <p:grpSpPr>
          <a:xfrm>
            <a:off x="4300188" y="40114"/>
            <a:ext cx="3419501" cy="6858000"/>
            <a:chOff x="4300188" y="40114"/>
            <a:chExt cx="3419501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29EFA0E-5A0C-6E4D-B0F0-3A2037F1A55A}"/>
                </a:ext>
              </a:extLst>
            </p:cNvPr>
            <p:cNvGrpSpPr/>
            <p:nvPr/>
          </p:nvGrpSpPr>
          <p:grpSpPr>
            <a:xfrm>
              <a:off x="4300188" y="40114"/>
              <a:ext cx="3419501" cy="6858000"/>
              <a:chOff x="3997270" y="40114"/>
              <a:chExt cx="3419501" cy="685800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718943-21B6-CC40-99F7-14B5D42BD9EE}"/>
                  </a:ext>
                </a:extLst>
              </p:cNvPr>
              <p:cNvGrpSpPr/>
              <p:nvPr/>
            </p:nvGrpSpPr>
            <p:grpSpPr>
              <a:xfrm>
                <a:off x="3997270" y="40114"/>
                <a:ext cx="3419501" cy="6858000"/>
                <a:chOff x="6428119" y="42038"/>
                <a:chExt cx="3419501" cy="685800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C42A958-9233-3E43-8158-91D601D7CE87}"/>
                    </a:ext>
                  </a:extLst>
                </p:cNvPr>
                <p:cNvGrpSpPr/>
                <p:nvPr/>
              </p:nvGrpSpPr>
              <p:grpSpPr>
                <a:xfrm>
                  <a:off x="6428119" y="42038"/>
                  <a:ext cx="3419501" cy="6858000"/>
                  <a:chOff x="400037" y="0"/>
                  <a:chExt cx="3419501" cy="6858000"/>
                </a:xfrm>
              </p:grpSpPr>
              <p:pic>
                <p:nvPicPr>
                  <p:cNvPr id="38" name="Picture 37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4E712273-DBF6-714E-9CB5-3A3DB7AF50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037" y="0"/>
                    <a:ext cx="3419501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9FF9E50C-F00F-0145-908C-D47A170B57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27492" y="573129"/>
                    <a:ext cx="1764589" cy="677602"/>
                  </a:xfrm>
                  <a:prstGeom prst="rect">
                    <a:avLst/>
                  </a:prstGeom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E201233-6228-7E49-928E-58974E0A9CDC}"/>
                      </a:ext>
                    </a:extLst>
                  </p:cNvPr>
                  <p:cNvSpPr txBox="1"/>
                  <p:nvPr/>
                </p:nvSpPr>
                <p:spPr>
                  <a:xfrm>
                    <a:off x="1463400" y="1250731"/>
                    <a:ext cx="12927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dirty="0"/>
                      <a:t>Park &amp; Pay</a:t>
                    </a: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B247A41-E881-084F-BBAB-B9218BBFCC96}"/>
                    </a:ext>
                  </a:extLst>
                </p:cNvPr>
                <p:cNvSpPr txBox="1"/>
                <p:nvPr/>
              </p:nvSpPr>
              <p:spPr>
                <a:xfrm>
                  <a:off x="6760670" y="2155037"/>
                  <a:ext cx="21415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Start time: 16:30 hrs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862FA94-70B5-E84D-A070-590EAEF9F733}"/>
                    </a:ext>
                  </a:extLst>
                </p:cNvPr>
                <p:cNvSpPr txBox="1"/>
                <p:nvPr/>
              </p:nvSpPr>
              <p:spPr>
                <a:xfrm>
                  <a:off x="6760670" y="2657244"/>
                  <a:ext cx="21415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End time: 17:45 hrs</a:t>
                  </a:r>
                </a:p>
              </p:txBody>
            </p:sp>
          </p:grp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F4404938-D0C6-6346-ADA0-B57251B1A1A3}"/>
                  </a:ext>
                </a:extLst>
              </p:cNvPr>
              <p:cNvSpPr/>
              <p:nvPr/>
            </p:nvSpPr>
            <p:spPr>
              <a:xfrm>
                <a:off x="5481456" y="5520091"/>
                <a:ext cx="540000" cy="540000"/>
              </a:xfrm>
              <a:prstGeom prst="round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03715F3-651F-564C-AE14-43801421FDDD}"/>
                  </a:ext>
                </a:extLst>
              </p:cNvPr>
              <p:cNvSpPr txBox="1"/>
              <p:nvPr/>
            </p:nvSpPr>
            <p:spPr>
              <a:xfrm>
                <a:off x="5481456" y="6060091"/>
                <a:ext cx="54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Pay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647829A-0E74-BA41-9E6C-7656979714ED}"/>
                </a:ext>
              </a:extLst>
            </p:cNvPr>
            <p:cNvSpPr txBox="1"/>
            <p:nvPr/>
          </p:nvSpPr>
          <p:spPr>
            <a:xfrm>
              <a:off x="4632738" y="3739002"/>
              <a:ext cx="2141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Cost per hour: 4 €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BFF00C1-D166-FE45-BC50-0EE7037D2BA6}"/>
                </a:ext>
              </a:extLst>
            </p:cNvPr>
            <p:cNvSpPr txBox="1"/>
            <p:nvPr/>
          </p:nvSpPr>
          <p:spPr>
            <a:xfrm>
              <a:off x="4632739" y="4232278"/>
              <a:ext cx="2141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cost: 2.50 €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C599B8-6F0F-2F48-A3B2-734E89672F5C}"/>
                </a:ext>
              </a:extLst>
            </p:cNvPr>
            <p:cNvSpPr txBox="1"/>
            <p:nvPr/>
          </p:nvSpPr>
          <p:spPr>
            <a:xfrm>
              <a:off x="4632738" y="3219178"/>
              <a:ext cx="2141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time:1.15 hrs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55CD3C-5EFD-1A47-80A9-7948722BE75F}"/>
              </a:ext>
            </a:extLst>
          </p:cNvPr>
          <p:cNvGrpSpPr/>
          <p:nvPr/>
        </p:nvGrpSpPr>
        <p:grpSpPr>
          <a:xfrm>
            <a:off x="8376418" y="40114"/>
            <a:ext cx="3419501" cy="6858000"/>
            <a:chOff x="8376418" y="40114"/>
            <a:chExt cx="3419501" cy="68580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267CC69-30DC-AD45-B60E-BBF2939E3ADC}"/>
                </a:ext>
              </a:extLst>
            </p:cNvPr>
            <p:cNvGrpSpPr/>
            <p:nvPr/>
          </p:nvGrpSpPr>
          <p:grpSpPr>
            <a:xfrm>
              <a:off x="8376418" y="40114"/>
              <a:ext cx="3419501" cy="6858000"/>
              <a:chOff x="6428119" y="42038"/>
              <a:chExt cx="3419501" cy="685800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530E307-319A-1747-818D-E976FD4CD648}"/>
                  </a:ext>
                </a:extLst>
              </p:cNvPr>
              <p:cNvGrpSpPr/>
              <p:nvPr/>
            </p:nvGrpSpPr>
            <p:grpSpPr>
              <a:xfrm>
                <a:off x="6428119" y="42038"/>
                <a:ext cx="3419501" cy="6858000"/>
                <a:chOff x="400037" y="0"/>
                <a:chExt cx="3419501" cy="6858000"/>
              </a:xfrm>
            </p:grpSpPr>
            <p:pic>
              <p:nvPicPr>
                <p:cNvPr id="70" name="Picture 69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317C99B9-1FB6-8E44-8082-DD8F3A2D21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0037" y="0"/>
                  <a:ext cx="3419501" cy="6858000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A72F09BE-E2AA-844D-B315-0E44F5D75F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27492" y="573129"/>
                  <a:ext cx="1764589" cy="677602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E5A7543-CA9A-CA45-8815-9E28F511CA1A}"/>
                    </a:ext>
                  </a:extLst>
                </p:cNvPr>
                <p:cNvSpPr txBox="1"/>
                <p:nvPr/>
              </p:nvSpPr>
              <p:spPr>
                <a:xfrm>
                  <a:off x="1463400" y="1250731"/>
                  <a:ext cx="12927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Park &amp; Pay</a:t>
                  </a: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6E02B79-D8BE-8B46-9098-855BBF61E803}"/>
                  </a:ext>
                </a:extLst>
              </p:cNvPr>
              <p:cNvSpPr txBox="1"/>
              <p:nvPr/>
            </p:nvSpPr>
            <p:spPr>
              <a:xfrm>
                <a:off x="7126076" y="2393503"/>
                <a:ext cx="20235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Payment successful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0EE39F-4AFF-F944-A7DD-D4DA55A453E2}"/>
                </a:ext>
              </a:extLst>
            </p:cNvPr>
            <p:cNvSpPr txBox="1"/>
            <p:nvPr/>
          </p:nvSpPr>
          <p:spPr>
            <a:xfrm>
              <a:off x="9534916" y="2875002"/>
              <a:ext cx="11024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600" dirty="0"/>
                <a:t>😃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3235902-65F4-E941-BDF7-83D8F03BE988}"/>
              </a:ext>
            </a:extLst>
          </p:cNvPr>
          <p:cNvSpPr txBox="1"/>
          <p:nvPr/>
        </p:nvSpPr>
        <p:spPr>
          <a:xfrm>
            <a:off x="9275141" y="1863974"/>
            <a:ext cx="162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Balance: 150 €</a:t>
            </a:r>
          </a:p>
        </p:txBody>
      </p:sp>
    </p:spTree>
    <p:extLst>
      <p:ext uri="{BB962C8B-B14F-4D97-AF65-F5344CB8AC3E}">
        <p14:creationId xmlns:p14="http://schemas.microsoft.com/office/powerpoint/2010/main" val="1463840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009F66F-D8FB-1F47-B88C-BD744BB974CB}"/>
              </a:ext>
            </a:extLst>
          </p:cNvPr>
          <p:cNvGrpSpPr/>
          <p:nvPr/>
        </p:nvGrpSpPr>
        <p:grpSpPr>
          <a:xfrm>
            <a:off x="1718238" y="0"/>
            <a:ext cx="3419501" cy="6858000"/>
            <a:chOff x="400037" y="0"/>
            <a:chExt cx="3419501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9276D5-273E-DD45-A2DD-B5AF2C01F5C7}"/>
                </a:ext>
              </a:extLst>
            </p:cNvPr>
            <p:cNvGrpSpPr/>
            <p:nvPr/>
          </p:nvGrpSpPr>
          <p:grpSpPr>
            <a:xfrm>
              <a:off x="400037" y="0"/>
              <a:ext cx="3419501" cy="6858000"/>
              <a:chOff x="400037" y="0"/>
              <a:chExt cx="3419501" cy="6858000"/>
            </a:xfrm>
          </p:grpSpPr>
          <p:pic>
            <p:nvPicPr>
              <p:cNvPr id="8" name="Picture 7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350C19D7-BFBA-AC47-BAAD-16BA9BFCD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0037" y="0"/>
                <a:ext cx="3419501" cy="68580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AA7118-2D71-E142-8744-45AF9C640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492" y="573129"/>
                <a:ext cx="1764589" cy="67760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21B442-7ECA-EF4C-BFE6-67635A9A1294}"/>
                  </a:ext>
                </a:extLst>
              </p:cNvPr>
              <p:cNvSpPr txBox="1"/>
              <p:nvPr/>
            </p:nvSpPr>
            <p:spPr>
              <a:xfrm>
                <a:off x="1463400" y="1250731"/>
                <a:ext cx="129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Park &amp; Pay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1145863-4A96-FD44-BC7E-0E206B90E056}"/>
                  </a:ext>
                </a:extLst>
              </p:cNvPr>
              <p:cNvSpPr/>
              <p:nvPr/>
            </p:nvSpPr>
            <p:spPr>
              <a:xfrm>
                <a:off x="777768" y="2112576"/>
                <a:ext cx="540000" cy="540000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3480CCA5-A289-D347-8366-5C61E91BDA59}"/>
                  </a:ext>
                </a:extLst>
              </p:cNvPr>
              <p:cNvSpPr/>
              <p:nvPr/>
            </p:nvSpPr>
            <p:spPr>
              <a:xfrm>
                <a:off x="777768" y="2929114"/>
                <a:ext cx="540000" cy="540000"/>
              </a:xfrm>
              <a:prstGeom prst="roundRect">
                <a:avLst/>
              </a:prstGeom>
              <a:solidFill>
                <a:srgbClr val="FF0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8263863A-A39E-364F-A138-1DFD987027CC}"/>
                  </a:ext>
                </a:extLst>
              </p:cNvPr>
              <p:cNvSpPr/>
              <p:nvPr/>
            </p:nvSpPr>
            <p:spPr>
              <a:xfrm>
                <a:off x="785010" y="3823739"/>
                <a:ext cx="540000" cy="540000"/>
              </a:xfrm>
              <a:prstGeom prst="roundRect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6C5CA7-2CC1-D846-A656-2975E7631581}"/>
                  </a:ext>
                </a:extLst>
              </p:cNvPr>
              <p:cNvSpPr txBox="1"/>
              <p:nvPr/>
            </p:nvSpPr>
            <p:spPr>
              <a:xfrm>
                <a:off x="1325010" y="2197910"/>
                <a:ext cx="129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Start park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7C5689-9EDD-7E4B-9D5D-D8625E9557C3}"/>
                </a:ext>
              </a:extLst>
            </p:cNvPr>
            <p:cNvSpPr txBox="1"/>
            <p:nvPr/>
          </p:nvSpPr>
          <p:spPr>
            <a:xfrm>
              <a:off x="1317768" y="3908377"/>
              <a:ext cx="12927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Find my car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A666E0-DCF7-354B-B369-D6128022893A}"/>
                </a:ext>
              </a:extLst>
            </p:cNvPr>
            <p:cNvSpPr txBox="1"/>
            <p:nvPr/>
          </p:nvSpPr>
          <p:spPr>
            <a:xfrm>
              <a:off x="1329287" y="3008565"/>
              <a:ext cx="12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End park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3D16CF-4415-FF45-A2AB-CB16E359A0A2}"/>
              </a:ext>
            </a:extLst>
          </p:cNvPr>
          <p:cNvGrpSpPr/>
          <p:nvPr/>
        </p:nvGrpSpPr>
        <p:grpSpPr>
          <a:xfrm>
            <a:off x="7031598" y="0"/>
            <a:ext cx="3419501" cy="6858000"/>
            <a:chOff x="6274349" y="0"/>
            <a:chExt cx="3419501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412634-B2AA-DE42-A0F7-1B4AAEA58635}"/>
                </a:ext>
              </a:extLst>
            </p:cNvPr>
            <p:cNvGrpSpPr/>
            <p:nvPr/>
          </p:nvGrpSpPr>
          <p:grpSpPr>
            <a:xfrm>
              <a:off x="6274349" y="0"/>
              <a:ext cx="3419501" cy="6858000"/>
              <a:chOff x="6274349" y="0"/>
              <a:chExt cx="3419501" cy="6858000"/>
            </a:xfrm>
          </p:grpSpPr>
          <p:pic>
            <p:nvPicPr>
              <p:cNvPr id="29" name="Picture 28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309BD5DC-5E1B-7F4B-AAE5-026584BDC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1837" y="199697"/>
                <a:ext cx="2927473" cy="6463862"/>
              </a:xfrm>
              <a:prstGeom prst="roundRect">
                <a:avLst>
                  <a:gd name="adj" fmla="val 11641"/>
                </a:avLst>
              </a:prstGeom>
            </p:spPr>
          </p:pic>
          <p:pic>
            <p:nvPicPr>
              <p:cNvPr id="23" name="Picture 22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1D21B22D-4315-9C48-B6B0-71755D2AC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74349" y="0"/>
                <a:ext cx="3419501" cy="6858000"/>
              </a:xfrm>
              <a:prstGeom prst="rect">
                <a:avLst/>
              </a:prstGeom>
            </p:spPr>
          </p:pic>
        </p:grpSp>
        <p:pic>
          <p:nvPicPr>
            <p:cNvPr id="32" name="Graphic 31" descr="Car">
              <a:extLst>
                <a:ext uri="{FF2B5EF4-FFF2-40B4-BE49-F238E27FC236}">
                  <a16:creationId xmlns:a16="http://schemas.microsoft.com/office/drawing/2014/main" id="{D4BA01F1-88F3-744C-8DA1-2A68BAA04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05057" y="4700587"/>
              <a:ext cx="514349" cy="514349"/>
            </a:xfrm>
            <a:prstGeom prst="rect">
              <a:avLst/>
            </a:prstGeom>
          </p:spPr>
        </p:pic>
        <p:pic>
          <p:nvPicPr>
            <p:cNvPr id="34" name="Graphic 33" descr="Man">
              <a:extLst>
                <a:ext uri="{FF2B5EF4-FFF2-40B4-BE49-F238E27FC236}">
                  <a16:creationId xmlns:a16="http://schemas.microsoft.com/office/drawing/2014/main" id="{43E3E8F8-8A27-6946-A2B4-4841A999C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24675" y="1620063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886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9AD91-BF73-42AA-B48E-D3248749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81" y="101600"/>
            <a:ext cx="3447579" cy="1107440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IN" sz="3200" dirty="0">
                <a:solidFill>
                  <a:srgbClr val="262626"/>
                </a:solidFill>
              </a:rPr>
              <a:t>Practical Demo</a:t>
            </a:r>
            <a:endParaRPr lang="en-US" sz="3200" dirty="0">
              <a:solidFill>
                <a:srgbClr val="262626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03435-D767-4AEA-B179-5A0490266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592" y="1305775"/>
            <a:ext cx="9262816" cy="521033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ED709-1CFF-4BC2-99BC-E5CF74D21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20" y="104393"/>
            <a:ext cx="2331480" cy="897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4ADBE5-5A36-4E3F-9CE7-A03CD2D69B16}"/>
              </a:ext>
            </a:extLst>
          </p:cNvPr>
          <p:cNvSpPr txBox="1"/>
          <p:nvPr/>
        </p:nvSpPr>
        <p:spPr>
          <a:xfrm>
            <a:off x="6543334" y="698251"/>
            <a:ext cx="1737066" cy="607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Park and Pay</a:t>
            </a:r>
          </a:p>
        </p:txBody>
      </p:sp>
    </p:spTree>
    <p:extLst>
      <p:ext uri="{BB962C8B-B14F-4D97-AF65-F5344CB8AC3E}">
        <p14:creationId xmlns:p14="http://schemas.microsoft.com/office/powerpoint/2010/main" val="736955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Image result for user placing a parkschein in the car">
            <a:extLst>
              <a:ext uri="{FF2B5EF4-FFF2-40B4-BE49-F238E27FC236}">
                <a16:creationId xmlns:a16="http://schemas.microsoft.com/office/drawing/2014/main" id="{D910E19F-3353-480F-9BDD-D166828FD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3" r="15265" b="2"/>
          <a:stretch/>
        </p:blipFill>
        <p:spPr bwMode="auto">
          <a:xfrm>
            <a:off x="20" y="10"/>
            <a:ext cx="4003019" cy="3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Ticketing system in the warehouse">
            <a:extLst>
              <a:ext uri="{FF2B5EF4-FFF2-40B4-BE49-F238E27FC236}">
                <a16:creationId xmlns:a16="http://schemas.microsoft.com/office/drawing/2014/main" id="{667674BF-A921-42E4-A71D-B53DD308E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1" r="2" b="7989"/>
          <a:stretch/>
        </p:blipFill>
        <p:spPr bwMode="auto">
          <a:xfrm>
            <a:off x="-19030" y="3659602"/>
            <a:ext cx="4003019" cy="33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Related image">
            <a:extLst>
              <a:ext uri="{FF2B5EF4-FFF2-40B4-BE49-F238E27FC236}">
                <a16:creationId xmlns:a16="http://schemas.microsoft.com/office/drawing/2014/main" id="{D4441A0D-1F8E-455F-8AFF-928F85C07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5"/>
          <a:stretch/>
        </p:blipFill>
        <p:spPr bwMode="auto">
          <a:xfrm>
            <a:off x="4094479" y="10"/>
            <a:ext cx="40140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icketing system in the warehouse">
            <a:extLst>
              <a:ext uri="{FF2B5EF4-FFF2-40B4-BE49-F238E27FC236}">
                <a16:creationId xmlns:a16="http://schemas.microsoft.com/office/drawing/2014/main" id="{702DF047-1898-40D1-A4B8-77ABA437C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65" b="1"/>
          <a:stretch/>
        </p:blipFill>
        <p:spPr bwMode="auto">
          <a:xfrm>
            <a:off x="8188960" y="10"/>
            <a:ext cx="4003039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0E09B9FB-9B7B-4939-8DA3-2D54307F8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" r="-2" b="10303"/>
          <a:stretch/>
        </p:blipFill>
        <p:spPr bwMode="auto">
          <a:xfrm>
            <a:off x="8199966" y="3621502"/>
            <a:ext cx="3992034" cy="33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Image result for time consuming">
            <a:extLst>
              <a:ext uri="{FF2B5EF4-FFF2-40B4-BE49-F238E27FC236}">
                <a16:creationId xmlns:a16="http://schemas.microsoft.com/office/drawing/2014/main" id="{D53A42ED-423F-4E5E-A588-FE3125E5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80" y="-119912"/>
            <a:ext cx="7178040" cy="71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22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D38F-0DF9-4F22-96CB-63DEE95A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80327"/>
            <a:ext cx="8850630" cy="56959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Artificial Intelligence Camera technology</a:t>
            </a:r>
            <a:endParaRPr lang="en-US" b="1" dirty="0"/>
          </a:p>
        </p:txBody>
      </p:sp>
      <p:pic>
        <p:nvPicPr>
          <p:cNvPr id="4" name="Online Media 3" title="CNRPark Timelapse - Visual Parking Lot Monitoring System">
            <a:hlinkClick r:id="" action="ppaction://media"/>
            <a:extLst>
              <a:ext uri="{FF2B5EF4-FFF2-40B4-BE49-F238E27FC236}">
                <a16:creationId xmlns:a16="http://schemas.microsoft.com/office/drawing/2014/main" id="{8828F306-EB6F-43FF-9825-CBDD34AB3FD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27760" y="582665"/>
            <a:ext cx="8073390" cy="60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40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eyeicon png">
            <a:extLst>
              <a:ext uri="{FF2B5EF4-FFF2-40B4-BE49-F238E27FC236}">
                <a16:creationId xmlns:a16="http://schemas.microsoft.com/office/drawing/2014/main" id="{6D4895DC-ED3F-407A-BFD7-D708D22BE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2000">
                        <a14:foregroundMark x1="36000" y1="20500" x2="70500" y2="26500"/>
                        <a14:foregroundMark x1="89000" y1="38000" x2="92000" y2="41500"/>
                        <a14:foregroundMark x1="54500" y1="63500" x2="33000" y2="715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522" y="2769910"/>
            <a:ext cx="1444784" cy="1444784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B18EE3-D33E-4E08-90CB-AFD288A2A5BA}"/>
              </a:ext>
            </a:extLst>
          </p:cNvPr>
          <p:cNvCxnSpPr>
            <a:cxnSpLocks/>
          </p:cNvCxnSpPr>
          <p:nvPr/>
        </p:nvCxnSpPr>
        <p:spPr>
          <a:xfrm flipV="1">
            <a:off x="3287306" y="1114456"/>
            <a:ext cx="5687412" cy="1979538"/>
          </a:xfrm>
          <a:prstGeom prst="line">
            <a:avLst/>
          </a:prstGeom>
          <a:noFill/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2056">
            <a:extLst>
              <a:ext uri="{FF2B5EF4-FFF2-40B4-BE49-F238E27FC236}">
                <a16:creationId xmlns:a16="http://schemas.microsoft.com/office/drawing/2014/main" id="{71C09403-C5EB-456E-B94B-5727A770DA25}"/>
              </a:ext>
            </a:extLst>
          </p:cNvPr>
          <p:cNvSpPr txBox="1"/>
          <p:nvPr/>
        </p:nvSpPr>
        <p:spPr>
          <a:xfrm>
            <a:off x="2227589" y="2576746"/>
            <a:ext cx="746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Risks</a:t>
            </a:r>
          </a:p>
        </p:txBody>
      </p:sp>
      <p:sp>
        <p:nvSpPr>
          <p:cNvPr id="8" name="TextBox 102">
            <a:extLst>
              <a:ext uri="{FF2B5EF4-FFF2-40B4-BE49-F238E27FC236}">
                <a16:creationId xmlns:a16="http://schemas.microsoft.com/office/drawing/2014/main" id="{6CFD1489-5506-4659-8DB9-DAE50DB8E5A5}"/>
              </a:ext>
            </a:extLst>
          </p:cNvPr>
          <p:cNvSpPr txBox="1"/>
          <p:nvPr/>
        </p:nvSpPr>
        <p:spPr>
          <a:xfrm>
            <a:off x="2952384" y="642147"/>
            <a:ext cx="517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Co-Innovation Risks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Technological alignment with Government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103">
            <a:extLst>
              <a:ext uri="{FF2B5EF4-FFF2-40B4-BE49-F238E27FC236}">
                <a16:creationId xmlns:a16="http://schemas.microsoft.com/office/drawing/2014/main" id="{2F1A83B2-55BF-475E-81BD-B4773A43F56C}"/>
              </a:ext>
            </a:extLst>
          </p:cNvPr>
          <p:cNvSpPr txBox="1"/>
          <p:nvPr/>
        </p:nvSpPr>
        <p:spPr>
          <a:xfrm>
            <a:off x="2054081" y="3093994"/>
            <a:ext cx="5419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Execution</a:t>
            </a: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Risks</a:t>
            </a:r>
          </a:p>
        </p:txBody>
      </p:sp>
      <p:sp>
        <p:nvSpPr>
          <p:cNvPr id="10" name="TextBox 104">
            <a:extLst>
              <a:ext uri="{FF2B5EF4-FFF2-40B4-BE49-F238E27FC236}">
                <a16:creationId xmlns:a16="http://schemas.microsoft.com/office/drawing/2014/main" id="{FC9E0644-DC30-4A5E-9248-C7C81D29EAB9}"/>
              </a:ext>
            </a:extLst>
          </p:cNvPr>
          <p:cNvSpPr txBox="1"/>
          <p:nvPr/>
        </p:nvSpPr>
        <p:spPr>
          <a:xfrm>
            <a:off x="2072084" y="4595470"/>
            <a:ext cx="2162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Co-Adoption</a:t>
            </a: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Risks</a:t>
            </a:r>
          </a:p>
        </p:txBody>
      </p:sp>
      <p:sp>
        <p:nvSpPr>
          <p:cNvPr id="11" name="TextBox 122">
            <a:extLst>
              <a:ext uri="{FF2B5EF4-FFF2-40B4-BE49-F238E27FC236}">
                <a16:creationId xmlns:a16="http://schemas.microsoft.com/office/drawing/2014/main" id="{FAB964E7-B3F1-4050-844C-9BE9CFC2736E}"/>
              </a:ext>
            </a:extLst>
          </p:cNvPr>
          <p:cNvSpPr txBox="1"/>
          <p:nvPr/>
        </p:nvSpPr>
        <p:spPr>
          <a:xfrm>
            <a:off x="4300254" y="3367637"/>
            <a:ext cx="6215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Traffic regulations to drive other OEMs and standardization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5">
            <a:extLst>
              <a:ext uri="{FF2B5EF4-FFF2-40B4-BE49-F238E27FC236}">
                <a16:creationId xmlns:a16="http://schemas.microsoft.com/office/drawing/2014/main" id="{05D3387C-B674-4221-9AA1-EB5CF1BAD2B5}"/>
              </a:ext>
            </a:extLst>
          </p:cNvPr>
          <p:cNvSpPr txBox="1"/>
          <p:nvPr/>
        </p:nvSpPr>
        <p:spPr>
          <a:xfrm>
            <a:off x="2178650" y="5344160"/>
            <a:ext cx="455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Parallel</a:t>
            </a:r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Progress</a:t>
            </a:r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F74F1660-B21D-4923-9493-584319D443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00"/>
              </a:clrFrom>
              <a:clrTo>
                <a:srgbClr val="FFF2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42" y="5032911"/>
            <a:ext cx="482848" cy="482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8BDA2B-C421-48A4-8C68-73D6D154671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00"/>
              </a:clrFrom>
              <a:clrTo>
                <a:srgbClr val="FFF2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70" y="4762592"/>
            <a:ext cx="784899" cy="78489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64E017-73A4-4E46-99D7-3B465BAEF35E}"/>
              </a:ext>
            </a:extLst>
          </p:cNvPr>
          <p:cNvCxnSpPr>
            <a:cxnSpLocks/>
          </p:cNvCxnSpPr>
          <p:nvPr/>
        </p:nvCxnSpPr>
        <p:spPr>
          <a:xfrm>
            <a:off x="3626388" y="3904862"/>
            <a:ext cx="6015346" cy="2067534"/>
          </a:xfrm>
          <a:prstGeom prst="line">
            <a:avLst/>
          </a:prstGeom>
          <a:noFill/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2D971D-878A-4992-8F2B-192494AA055E}"/>
              </a:ext>
            </a:extLst>
          </p:cNvPr>
          <p:cNvSpPr txBox="1"/>
          <p:nvPr/>
        </p:nvSpPr>
        <p:spPr>
          <a:xfrm>
            <a:off x="233680" y="92039"/>
            <a:ext cx="680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RISKS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9194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99EC5-05F7-1243-A4B6-CDDCC86E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0"/>
            <a:ext cx="53721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E5E50-B2CA-154F-8062-A4C56DA57058}"/>
              </a:ext>
            </a:extLst>
          </p:cNvPr>
          <p:cNvSpPr txBox="1"/>
          <p:nvPr/>
        </p:nvSpPr>
        <p:spPr>
          <a:xfrm>
            <a:off x="3758566" y="0"/>
            <a:ext cx="4674867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Parking near your destination is full please park your car in area b or area c</a:t>
            </a:r>
          </a:p>
        </p:txBody>
      </p:sp>
    </p:spTree>
    <p:extLst>
      <p:ext uri="{BB962C8B-B14F-4D97-AF65-F5344CB8AC3E}">
        <p14:creationId xmlns:p14="http://schemas.microsoft.com/office/powerpoint/2010/main" val="129653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alking down a street next to a parking meter&#10;&#10;Description automatically generated">
            <a:extLst>
              <a:ext uri="{FF2B5EF4-FFF2-40B4-BE49-F238E27FC236}">
                <a16:creationId xmlns:a16="http://schemas.microsoft.com/office/drawing/2014/main" id="{3213E7B7-9B86-3748-BBB2-68BAC3E24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46" r="1" b="5185"/>
          <a:stretch/>
        </p:blipFill>
        <p:spPr>
          <a:xfrm>
            <a:off x="8987062" y="0"/>
            <a:ext cx="3199536" cy="4325007"/>
          </a:xfrm>
          <a:prstGeom prst="rect">
            <a:avLst/>
          </a:prstGeom>
        </p:spPr>
      </p:pic>
      <p:pic>
        <p:nvPicPr>
          <p:cNvPr id="7" name="Picture 6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63F31AB8-E80D-CF44-8071-63872636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96" y="3925613"/>
            <a:ext cx="5864772" cy="2932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458577-14B8-454F-877D-1EB8D96BC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89299"/>
            <a:ext cx="6350000" cy="3568700"/>
          </a:xfrm>
          <a:prstGeom prst="rect">
            <a:avLst/>
          </a:prstGeom>
        </p:spPr>
      </p:pic>
      <p:pic>
        <p:nvPicPr>
          <p:cNvPr id="17" name="Picture 16" descr="A picture containing parking, outdoor, meter, yellow&#10;&#10;Description automatically generated">
            <a:extLst>
              <a:ext uri="{FF2B5EF4-FFF2-40B4-BE49-F238E27FC236}">
                <a16:creationId xmlns:a16="http://schemas.microsoft.com/office/drawing/2014/main" id="{273873E1-A7BC-1743-84E0-A5A607B3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558" y="0"/>
            <a:ext cx="4469525" cy="32893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12BCC69-F0DA-734D-930C-AD45631416A8}"/>
              </a:ext>
            </a:extLst>
          </p:cNvPr>
          <p:cNvSpPr/>
          <p:nvPr/>
        </p:nvSpPr>
        <p:spPr>
          <a:xfrm>
            <a:off x="6536875" y="3145792"/>
            <a:ext cx="2263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Parking</a:t>
            </a:r>
          </a:p>
        </p:txBody>
      </p:sp>
      <p:pic>
        <p:nvPicPr>
          <p:cNvPr id="20" name="Picture 19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CE1342C6-A0FE-2A44-BE05-64D4B8809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49" y="-1"/>
            <a:ext cx="5835855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8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VALUE Proposition – Pain v/s Gain</a:t>
            </a:r>
          </a:p>
        </p:txBody>
      </p:sp>
      <p:sp>
        <p:nvSpPr>
          <p:cNvPr id="3" name="Rectangle 2"/>
          <p:cNvSpPr/>
          <p:nvPr/>
        </p:nvSpPr>
        <p:spPr>
          <a:xfrm>
            <a:off x="6465855" y="1286418"/>
            <a:ext cx="4741383" cy="47136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18"/>
          <p:cNvGrpSpPr/>
          <p:nvPr/>
        </p:nvGrpSpPr>
        <p:grpSpPr>
          <a:xfrm>
            <a:off x="7696033" y="1869054"/>
            <a:ext cx="3011270" cy="623293"/>
            <a:chOff x="2010788" y="1797207"/>
            <a:chExt cx="3012054" cy="623455"/>
          </a:xfrm>
        </p:grpSpPr>
        <p:sp>
          <p:nvSpPr>
            <p:cNvPr id="4" name="Oval 3"/>
            <p:cNvSpPr/>
            <p:nvPr/>
          </p:nvSpPr>
          <p:spPr>
            <a:xfrm>
              <a:off x="4399387" y="1797207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10788" y="1924284"/>
              <a:ext cx="1275105" cy="369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Save Time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24110" y="3736777"/>
            <a:ext cx="3783193" cy="680851"/>
            <a:chOff x="1238664" y="3665416"/>
            <a:chExt cx="3784178" cy="681028"/>
          </a:xfrm>
        </p:grpSpPr>
        <p:sp>
          <p:nvSpPr>
            <p:cNvPr id="6" name="Oval 5"/>
            <p:cNvSpPr/>
            <p:nvPr/>
          </p:nvSpPr>
          <p:spPr>
            <a:xfrm>
              <a:off x="4399387" y="3722989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38664" y="3665416"/>
              <a:ext cx="2891288" cy="369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H</a:t>
              </a:r>
              <a:r>
                <a:rPr kumimoji="0" lang="en-US" sz="1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igh</a:t>
              </a: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customer satisfaction</a:t>
              </a:r>
            </a:p>
          </p:txBody>
        </p:sp>
      </p:grpSp>
      <p:grpSp>
        <p:nvGrpSpPr>
          <p:cNvPr id="16" name="Group 14"/>
          <p:cNvGrpSpPr/>
          <p:nvPr/>
        </p:nvGrpSpPr>
        <p:grpSpPr>
          <a:xfrm>
            <a:off x="7499940" y="4788361"/>
            <a:ext cx="3207363" cy="640385"/>
            <a:chOff x="1814644" y="4717274"/>
            <a:chExt cx="3208198" cy="640552"/>
          </a:xfrm>
        </p:grpSpPr>
        <p:sp>
          <p:nvSpPr>
            <p:cNvPr id="7" name="Oval 6"/>
            <p:cNvSpPr/>
            <p:nvPr/>
          </p:nvSpPr>
          <p:spPr>
            <a:xfrm>
              <a:off x="4399387" y="4734371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14644" y="4717274"/>
              <a:ext cx="1980545" cy="369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Smart and simple</a:t>
              </a:r>
            </a:p>
          </p:txBody>
        </p:sp>
      </p:grpSp>
      <p:grpSp>
        <p:nvGrpSpPr>
          <p:cNvPr id="18" name="Group 16"/>
          <p:cNvGrpSpPr/>
          <p:nvPr/>
        </p:nvGrpSpPr>
        <p:grpSpPr>
          <a:xfrm>
            <a:off x="7296007" y="2831688"/>
            <a:ext cx="3411296" cy="644073"/>
            <a:chOff x="1610658" y="2760094"/>
            <a:chExt cx="3412184" cy="644241"/>
          </a:xfrm>
        </p:grpSpPr>
        <p:sp>
          <p:nvSpPr>
            <p:cNvPr id="5" name="Oval 4"/>
            <p:cNvSpPr/>
            <p:nvPr/>
          </p:nvSpPr>
          <p:spPr>
            <a:xfrm>
              <a:off x="4399387" y="2780880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10658" y="2760094"/>
              <a:ext cx="2147301" cy="369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Easy Park and Pay</a:t>
              </a:r>
            </a:p>
          </p:txBody>
        </p:sp>
      </p:grpSp>
      <p:sp>
        <p:nvSpPr>
          <p:cNvPr id="14" name="L-Shape 13"/>
          <p:cNvSpPr/>
          <p:nvPr/>
        </p:nvSpPr>
        <p:spPr>
          <a:xfrm rot="19005742">
            <a:off x="10169212" y="2827466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8797" y="1269323"/>
            <a:ext cx="4741383" cy="47136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334881" y="1840680"/>
            <a:ext cx="2571574" cy="634571"/>
            <a:chOff x="1332052" y="1840264"/>
            <a:chExt cx="2572244" cy="634736"/>
          </a:xfrm>
        </p:grpSpPr>
        <p:sp>
          <p:nvSpPr>
            <p:cNvPr id="43" name="Oval 42"/>
            <p:cNvSpPr/>
            <p:nvPr/>
          </p:nvSpPr>
          <p:spPr>
            <a:xfrm>
              <a:off x="1332052" y="1851545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52965" y="1840264"/>
              <a:ext cx="1651331" cy="369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Waste of Time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334881" y="3739569"/>
            <a:ext cx="3362368" cy="660963"/>
            <a:chOff x="1332052" y="3739647"/>
            <a:chExt cx="3363241" cy="661135"/>
          </a:xfrm>
        </p:grpSpPr>
        <p:sp>
          <p:nvSpPr>
            <p:cNvPr id="46" name="Oval 45"/>
            <p:cNvSpPr/>
            <p:nvPr/>
          </p:nvSpPr>
          <p:spPr>
            <a:xfrm>
              <a:off x="1332052" y="3777327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52965" y="3739647"/>
              <a:ext cx="2442328" cy="369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U</a:t>
              </a:r>
              <a:r>
                <a:rPr kumimoji="0" lang="en-US" sz="1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nsatisfactory</a:t>
              </a: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service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334881" y="4764537"/>
            <a:ext cx="2105613" cy="647112"/>
            <a:chOff x="1332052" y="4764883"/>
            <a:chExt cx="2106162" cy="647281"/>
          </a:xfrm>
        </p:grpSpPr>
        <p:sp>
          <p:nvSpPr>
            <p:cNvPr id="49" name="Oval 48"/>
            <p:cNvSpPr/>
            <p:nvPr/>
          </p:nvSpPr>
          <p:spPr>
            <a:xfrm>
              <a:off x="1332052" y="4788709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52965" y="4764883"/>
              <a:ext cx="1185249" cy="369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Not smart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34881" y="2783851"/>
            <a:ext cx="3388016" cy="674814"/>
            <a:chOff x="1332052" y="2783683"/>
            <a:chExt cx="3388895" cy="674990"/>
          </a:xfrm>
        </p:grpSpPr>
        <p:sp>
          <p:nvSpPr>
            <p:cNvPr id="54" name="Oval 53"/>
            <p:cNvSpPr/>
            <p:nvPr/>
          </p:nvSpPr>
          <p:spPr>
            <a:xfrm>
              <a:off x="1332052" y="2835218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52965" y="2783683"/>
              <a:ext cx="2467982" cy="369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Cumbersome Process</a:t>
              </a:r>
            </a:p>
          </p:txBody>
        </p:sp>
      </p:grpSp>
      <p:sp>
        <p:nvSpPr>
          <p:cNvPr id="53" name="L-Shape 52"/>
          <p:cNvSpPr/>
          <p:nvPr/>
        </p:nvSpPr>
        <p:spPr>
          <a:xfrm rot="19005742">
            <a:off x="1420084" y="3782540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L-Shape 32">
            <a:extLst>
              <a:ext uri="{FF2B5EF4-FFF2-40B4-BE49-F238E27FC236}">
                <a16:creationId xmlns:a16="http://schemas.microsoft.com/office/drawing/2014/main" id="{5D01345C-5F6D-4F58-8548-107EB9008FF1}"/>
              </a:ext>
            </a:extLst>
          </p:cNvPr>
          <p:cNvSpPr/>
          <p:nvPr/>
        </p:nvSpPr>
        <p:spPr>
          <a:xfrm rot="19005742">
            <a:off x="1384693" y="2765207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L-Shape 33">
            <a:extLst>
              <a:ext uri="{FF2B5EF4-FFF2-40B4-BE49-F238E27FC236}">
                <a16:creationId xmlns:a16="http://schemas.microsoft.com/office/drawing/2014/main" id="{B7561FD9-CA83-451A-890A-72498FC578D0}"/>
              </a:ext>
            </a:extLst>
          </p:cNvPr>
          <p:cNvSpPr/>
          <p:nvPr/>
        </p:nvSpPr>
        <p:spPr>
          <a:xfrm rot="19005742">
            <a:off x="1400066" y="1849088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L-Shape 34">
            <a:extLst>
              <a:ext uri="{FF2B5EF4-FFF2-40B4-BE49-F238E27FC236}">
                <a16:creationId xmlns:a16="http://schemas.microsoft.com/office/drawing/2014/main" id="{DF80A06B-1CA4-49E4-81AF-DE064318A99A}"/>
              </a:ext>
            </a:extLst>
          </p:cNvPr>
          <p:cNvSpPr/>
          <p:nvPr/>
        </p:nvSpPr>
        <p:spPr>
          <a:xfrm rot="19005742">
            <a:off x="1392531" y="4797319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Image result for PAins icon">
            <a:extLst>
              <a:ext uri="{FF2B5EF4-FFF2-40B4-BE49-F238E27FC236}">
                <a16:creationId xmlns:a16="http://schemas.microsoft.com/office/drawing/2014/main" id="{835C5230-354E-40B8-927C-2A3A21DD5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087" y="1293323"/>
            <a:ext cx="1490528" cy="149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appy Icons">
            <a:extLst>
              <a:ext uri="{FF2B5EF4-FFF2-40B4-BE49-F238E27FC236}">
                <a16:creationId xmlns:a16="http://schemas.microsoft.com/office/drawing/2014/main" id="{294146FC-5A91-4100-8655-017E462B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0" b="92889" l="6667" r="91556">
                        <a14:foregroundMark x1="52889" y1="4444" x2="9333" y2="31111"/>
                        <a14:foregroundMark x1="9333" y1="31111" x2="11556" y2="74222"/>
                        <a14:foregroundMark x1="34667" y1="93333" x2="66667" y2="93333"/>
                        <a14:foregroundMark x1="88889" y1="35556" x2="91556" y2="61333"/>
                        <a14:foregroundMark x1="62667" y1="9333" x2="36444" y2="8444"/>
                        <a14:foregroundMark x1="6667" y1="37333" x2="7556" y2="6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035" y="1285472"/>
            <a:ext cx="1295655" cy="12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L-Shape 36">
            <a:extLst>
              <a:ext uri="{FF2B5EF4-FFF2-40B4-BE49-F238E27FC236}">
                <a16:creationId xmlns:a16="http://schemas.microsoft.com/office/drawing/2014/main" id="{99AE578C-184B-4B2A-924B-C0D5C716BDF8}"/>
              </a:ext>
            </a:extLst>
          </p:cNvPr>
          <p:cNvSpPr/>
          <p:nvPr/>
        </p:nvSpPr>
        <p:spPr>
          <a:xfrm rot="19005742">
            <a:off x="10140613" y="3773099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L-Shape 37">
            <a:extLst>
              <a:ext uri="{FF2B5EF4-FFF2-40B4-BE49-F238E27FC236}">
                <a16:creationId xmlns:a16="http://schemas.microsoft.com/office/drawing/2014/main" id="{293D783F-5B4C-456C-AA42-AB206B4C5C23}"/>
              </a:ext>
            </a:extLst>
          </p:cNvPr>
          <p:cNvSpPr/>
          <p:nvPr/>
        </p:nvSpPr>
        <p:spPr>
          <a:xfrm rot="19005742">
            <a:off x="10166176" y="4804974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L-Shape 39">
            <a:extLst>
              <a:ext uri="{FF2B5EF4-FFF2-40B4-BE49-F238E27FC236}">
                <a16:creationId xmlns:a16="http://schemas.microsoft.com/office/drawing/2014/main" id="{C8D15F39-F6E0-4B8E-B3B5-82BAEE0F6064}"/>
              </a:ext>
            </a:extLst>
          </p:cNvPr>
          <p:cNvSpPr/>
          <p:nvPr/>
        </p:nvSpPr>
        <p:spPr>
          <a:xfrm rot="19005742">
            <a:off x="10140613" y="1888085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3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C085445-6916-4F0E-B2EC-23BC7B0A8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2271" y="1286418"/>
            <a:ext cx="1447142" cy="5571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4014AD7-9398-4DCD-A176-B2233BDA89B6}"/>
              </a:ext>
            </a:extLst>
          </p:cNvPr>
          <p:cNvSpPr txBox="1"/>
          <p:nvPr/>
        </p:nvSpPr>
        <p:spPr>
          <a:xfrm>
            <a:off x="8212622" y="1769164"/>
            <a:ext cx="2180254" cy="377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Park and Pay</a:t>
            </a:r>
          </a:p>
        </p:txBody>
      </p:sp>
    </p:spTree>
    <p:extLst>
      <p:ext uri="{BB962C8B-B14F-4D97-AF65-F5344CB8AC3E}">
        <p14:creationId xmlns:p14="http://schemas.microsoft.com/office/powerpoint/2010/main" val="12210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8"/>
          <p:cNvGrpSpPr>
            <a:grpSpLocks noChangeAspect="1"/>
          </p:cNvGrpSpPr>
          <p:nvPr/>
        </p:nvGrpSpPr>
        <p:grpSpPr bwMode="auto">
          <a:xfrm>
            <a:off x="732487" y="75864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49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03853" y="3258048"/>
            <a:ext cx="2690325" cy="243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Germany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 Hours/ person/ year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U.S.A</a:t>
            </a:r>
          </a:p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Hours/ person/ year</a:t>
            </a:r>
          </a:p>
          <a:p>
            <a:pPr algn="ctr"/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</a:p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 Hours/ person/ year</a:t>
            </a:r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1520590" y="1595732"/>
            <a:ext cx="1078173" cy="828219"/>
          </a:xfrm>
          <a:custGeom>
            <a:avLst/>
            <a:gdLst>
              <a:gd name="T0" fmla="*/ 1595 w 3346"/>
              <a:gd name="T1" fmla="*/ 2225 h 2409"/>
              <a:gd name="T2" fmla="*/ 1652 w 3346"/>
              <a:gd name="T3" fmla="*/ 2324 h 2409"/>
              <a:gd name="T4" fmla="*/ 1751 w 3346"/>
              <a:gd name="T5" fmla="*/ 2267 h 2409"/>
              <a:gd name="T6" fmla="*/ 1695 w 3346"/>
              <a:gd name="T7" fmla="*/ 2168 h 2409"/>
              <a:gd name="T8" fmla="*/ 2785 w 3346"/>
              <a:gd name="T9" fmla="*/ 941 h 2409"/>
              <a:gd name="T10" fmla="*/ 2812 w 3346"/>
              <a:gd name="T11" fmla="*/ 1232 h 2409"/>
              <a:gd name="T12" fmla="*/ 2672 w 3346"/>
              <a:gd name="T13" fmla="*/ 1498 h 2409"/>
              <a:gd name="T14" fmla="*/ 2667 w 3346"/>
              <a:gd name="T15" fmla="*/ 1198 h 2409"/>
              <a:gd name="T16" fmla="*/ 2622 w 3346"/>
              <a:gd name="T17" fmla="*/ 948 h 2409"/>
              <a:gd name="T18" fmla="*/ 749 w 3346"/>
              <a:gd name="T19" fmla="*/ 912 h 2409"/>
              <a:gd name="T20" fmla="*/ 674 w 3346"/>
              <a:gd name="T21" fmla="*/ 1156 h 2409"/>
              <a:gd name="T22" fmla="*/ 780 w 3346"/>
              <a:gd name="T23" fmla="*/ 1392 h 2409"/>
              <a:gd name="T24" fmla="*/ 545 w 3346"/>
              <a:gd name="T25" fmla="*/ 1281 h 2409"/>
              <a:gd name="T26" fmla="*/ 545 w 3346"/>
              <a:gd name="T27" fmla="*/ 987 h 2409"/>
              <a:gd name="T28" fmla="*/ 2861 w 3346"/>
              <a:gd name="T29" fmla="*/ 580 h 2409"/>
              <a:gd name="T30" fmla="*/ 3057 w 3346"/>
              <a:gd name="T31" fmla="*/ 915 h 2409"/>
              <a:gd name="T32" fmla="*/ 3072 w 3346"/>
              <a:gd name="T33" fmla="*/ 1291 h 2409"/>
              <a:gd name="T34" fmla="*/ 2907 w 3346"/>
              <a:gd name="T35" fmla="*/ 1639 h 2409"/>
              <a:gd name="T36" fmla="*/ 2882 w 3346"/>
              <a:gd name="T37" fmla="*/ 1398 h 2409"/>
              <a:gd name="T38" fmla="*/ 2936 w 3346"/>
              <a:gd name="T39" fmla="*/ 1080 h 2409"/>
              <a:gd name="T40" fmla="*/ 2828 w 3346"/>
              <a:gd name="T41" fmla="*/ 774 h 2409"/>
              <a:gd name="T42" fmla="*/ 552 w 3346"/>
              <a:gd name="T43" fmla="*/ 730 h 2409"/>
              <a:gd name="T44" fmla="*/ 417 w 3346"/>
              <a:gd name="T45" fmla="*/ 1027 h 2409"/>
              <a:gd name="T46" fmla="*/ 444 w 3346"/>
              <a:gd name="T47" fmla="*/ 1347 h 2409"/>
              <a:gd name="T48" fmla="*/ 486 w 3346"/>
              <a:gd name="T49" fmla="*/ 1688 h 2409"/>
              <a:gd name="T50" fmla="*/ 289 w 3346"/>
              <a:gd name="T51" fmla="*/ 1353 h 2409"/>
              <a:gd name="T52" fmla="*/ 274 w 3346"/>
              <a:gd name="T53" fmla="*/ 977 h 2409"/>
              <a:gd name="T54" fmla="*/ 440 w 3346"/>
              <a:gd name="T55" fmla="*/ 631 h 2409"/>
              <a:gd name="T56" fmla="*/ 3224 w 3346"/>
              <a:gd name="T57" fmla="*/ 640 h 2409"/>
              <a:gd name="T58" fmla="*/ 3344 w 3346"/>
              <a:gd name="T59" fmla="*/ 1062 h 2409"/>
              <a:gd name="T60" fmla="*/ 3284 w 3346"/>
              <a:gd name="T61" fmla="*/ 1493 h 2409"/>
              <a:gd name="T62" fmla="*/ 3044 w 3346"/>
              <a:gd name="T63" fmla="*/ 1872 h 2409"/>
              <a:gd name="T64" fmla="*/ 3126 w 3346"/>
              <a:gd name="T65" fmla="*/ 1486 h 2409"/>
              <a:gd name="T66" fmla="*/ 3197 w 3346"/>
              <a:gd name="T67" fmla="*/ 1102 h 2409"/>
              <a:gd name="T68" fmla="*/ 3097 w 3346"/>
              <a:gd name="T69" fmla="*/ 723 h 2409"/>
              <a:gd name="T70" fmla="*/ 302 w 3346"/>
              <a:gd name="T71" fmla="*/ 396 h 2409"/>
              <a:gd name="T72" fmla="*/ 220 w 3346"/>
              <a:gd name="T73" fmla="*/ 783 h 2409"/>
              <a:gd name="T74" fmla="*/ 150 w 3346"/>
              <a:gd name="T75" fmla="*/ 1167 h 2409"/>
              <a:gd name="T76" fmla="*/ 248 w 3346"/>
              <a:gd name="T77" fmla="*/ 1546 h 2409"/>
              <a:gd name="T78" fmla="*/ 250 w 3346"/>
              <a:gd name="T79" fmla="*/ 1816 h 2409"/>
              <a:gd name="T80" fmla="*/ 40 w 3346"/>
              <a:gd name="T81" fmla="*/ 1423 h 2409"/>
              <a:gd name="T82" fmla="*/ 2 w 3346"/>
              <a:gd name="T83" fmla="*/ 1062 h 2409"/>
              <a:gd name="T84" fmla="*/ 123 w 3346"/>
              <a:gd name="T85" fmla="*/ 640 h 2409"/>
              <a:gd name="T86" fmla="*/ 1092 w 3346"/>
              <a:gd name="T87" fmla="*/ 2108 h 2409"/>
              <a:gd name="T88" fmla="*/ 1486 w 3346"/>
              <a:gd name="T89" fmla="*/ 127 h 2409"/>
              <a:gd name="T90" fmla="*/ 1853 w 3346"/>
              <a:gd name="T91" fmla="*/ 154 h 2409"/>
              <a:gd name="T92" fmla="*/ 1503 w 3346"/>
              <a:gd name="T93" fmla="*/ 118 h 2409"/>
              <a:gd name="T94" fmla="*/ 2309 w 3346"/>
              <a:gd name="T95" fmla="*/ 38 h 2409"/>
              <a:gd name="T96" fmla="*/ 2367 w 3346"/>
              <a:gd name="T97" fmla="*/ 2246 h 2409"/>
              <a:gd name="T98" fmla="*/ 2287 w 3346"/>
              <a:gd name="T99" fmla="*/ 2386 h 2409"/>
              <a:gd name="T100" fmla="*/ 1085 w 3346"/>
              <a:gd name="T101" fmla="*/ 2399 h 2409"/>
              <a:gd name="T102" fmla="*/ 983 w 3346"/>
              <a:gd name="T103" fmla="*/ 2276 h 2409"/>
              <a:gd name="T104" fmla="*/ 1018 w 3346"/>
              <a:gd name="T105" fmla="*/ 58 h 2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346" h="2409">
                <a:moveTo>
                  <a:pt x="1673" y="2165"/>
                </a:moveTo>
                <a:lnTo>
                  <a:pt x="1652" y="2168"/>
                </a:lnTo>
                <a:lnTo>
                  <a:pt x="1632" y="2176"/>
                </a:lnTo>
                <a:lnTo>
                  <a:pt x="1616" y="2189"/>
                </a:lnTo>
                <a:lnTo>
                  <a:pt x="1603" y="2205"/>
                </a:lnTo>
                <a:lnTo>
                  <a:pt x="1595" y="2225"/>
                </a:lnTo>
                <a:lnTo>
                  <a:pt x="1592" y="2246"/>
                </a:lnTo>
                <a:lnTo>
                  <a:pt x="1595" y="2267"/>
                </a:lnTo>
                <a:lnTo>
                  <a:pt x="1603" y="2287"/>
                </a:lnTo>
                <a:lnTo>
                  <a:pt x="1616" y="2304"/>
                </a:lnTo>
                <a:lnTo>
                  <a:pt x="1632" y="2316"/>
                </a:lnTo>
                <a:lnTo>
                  <a:pt x="1652" y="2324"/>
                </a:lnTo>
                <a:lnTo>
                  <a:pt x="1673" y="2327"/>
                </a:lnTo>
                <a:lnTo>
                  <a:pt x="1695" y="2324"/>
                </a:lnTo>
                <a:lnTo>
                  <a:pt x="1714" y="2316"/>
                </a:lnTo>
                <a:lnTo>
                  <a:pt x="1730" y="2304"/>
                </a:lnTo>
                <a:lnTo>
                  <a:pt x="1743" y="2287"/>
                </a:lnTo>
                <a:lnTo>
                  <a:pt x="1751" y="2267"/>
                </a:lnTo>
                <a:lnTo>
                  <a:pt x="1754" y="2246"/>
                </a:lnTo>
                <a:lnTo>
                  <a:pt x="1751" y="2224"/>
                </a:lnTo>
                <a:lnTo>
                  <a:pt x="1743" y="2205"/>
                </a:lnTo>
                <a:lnTo>
                  <a:pt x="1730" y="2189"/>
                </a:lnTo>
                <a:lnTo>
                  <a:pt x="1714" y="2176"/>
                </a:lnTo>
                <a:lnTo>
                  <a:pt x="1695" y="2168"/>
                </a:lnTo>
                <a:lnTo>
                  <a:pt x="1673" y="2165"/>
                </a:lnTo>
                <a:close/>
                <a:moveTo>
                  <a:pt x="2672" y="770"/>
                </a:moveTo>
                <a:lnTo>
                  <a:pt x="2708" y="810"/>
                </a:lnTo>
                <a:lnTo>
                  <a:pt x="2738" y="851"/>
                </a:lnTo>
                <a:lnTo>
                  <a:pt x="2763" y="895"/>
                </a:lnTo>
                <a:lnTo>
                  <a:pt x="2785" y="941"/>
                </a:lnTo>
                <a:lnTo>
                  <a:pt x="2801" y="987"/>
                </a:lnTo>
                <a:lnTo>
                  <a:pt x="2812" y="1036"/>
                </a:lnTo>
                <a:lnTo>
                  <a:pt x="2820" y="1085"/>
                </a:lnTo>
                <a:lnTo>
                  <a:pt x="2822" y="1134"/>
                </a:lnTo>
                <a:lnTo>
                  <a:pt x="2820" y="1184"/>
                </a:lnTo>
                <a:lnTo>
                  <a:pt x="2812" y="1232"/>
                </a:lnTo>
                <a:lnTo>
                  <a:pt x="2801" y="1281"/>
                </a:lnTo>
                <a:lnTo>
                  <a:pt x="2785" y="1328"/>
                </a:lnTo>
                <a:lnTo>
                  <a:pt x="2763" y="1374"/>
                </a:lnTo>
                <a:lnTo>
                  <a:pt x="2738" y="1417"/>
                </a:lnTo>
                <a:lnTo>
                  <a:pt x="2708" y="1459"/>
                </a:lnTo>
                <a:lnTo>
                  <a:pt x="2672" y="1498"/>
                </a:lnTo>
                <a:lnTo>
                  <a:pt x="2566" y="1392"/>
                </a:lnTo>
                <a:lnTo>
                  <a:pt x="2597" y="1358"/>
                </a:lnTo>
                <a:lnTo>
                  <a:pt x="2622" y="1320"/>
                </a:lnTo>
                <a:lnTo>
                  <a:pt x="2641" y="1281"/>
                </a:lnTo>
                <a:lnTo>
                  <a:pt x="2657" y="1241"/>
                </a:lnTo>
                <a:lnTo>
                  <a:pt x="2667" y="1198"/>
                </a:lnTo>
                <a:lnTo>
                  <a:pt x="2672" y="1156"/>
                </a:lnTo>
                <a:lnTo>
                  <a:pt x="2672" y="1112"/>
                </a:lnTo>
                <a:lnTo>
                  <a:pt x="2667" y="1070"/>
                </a:lnTo>
                <a:lnTo>
                  <a:pt x="2657" y="1028"/>
                </a:lnTo>
                <a:lnTo>
                  <a:pt x="2641" y="987"/>
                </a:lnTo>
                <a:lnTo>
                  <a:pt x="2622" y="948"/>
                </a:lnTo>
                <a:lnTo>
                  <a:pt x="2597" y="912"/>
                </a:lnTo>
                <a:lnTo>
                  <a:pt x="2566" y="877"/>
                </a:lnTo>
                <a:lnTo>
                  <a:pt x="2672" y="770"/>
                </a:lnTo>
                <a:close/>
                <a:moveTo>
                  <a:pt x="673" y="770"/>
                </a:moveTo>
                <a:lnTo>
                  <a:pt x="780" y="877"/>
                </a:lnTo>
                <a:lnTo>
                  <a:pt x="749" y="912"/>
                </a:lnTo>
                <a:lnTo>
                  <a:pt x="724" y="948"/>
                </a:lnTo>
                <a:lnTo>
                  <a:pt x="704" y="987"/>
                </a:lnTo>
                <a:lnTo>
                  <a:pt x="690" y="1028"/>
                </a:lnTo>
                <a:lnTo>
                  <a:pt x="679" y="1070"/>
                </a:lnTo>
                <a:lnTo>
                  <a:pt x="674" y="1112"/>
                </a:lnTo>
                <a:lnTo>
                  <a:pt x="674" y="1156"/>
                </a:lnTo>
                <a:lnTo>
                  <a:pt x="679" y="1198"/>
                </a:lnTo>
                <a:lnTo>
                  <a:pt x="690" y="1241"/>
                </a:lnTo>
                <a:lnTo>
                  <a:pt x="704" y="1281"/>
                </a:lnTo>
                <a:lnTo>
                  <a:pt x="724" y="1320"/>
                </a:lnTo>
                <a:lnTo>
                  <a:pt x="749" y="1358"/>
                </a:lnTo>
                <a:lnTo>
                  <a:pt x="780" y="1392"/>
                </a:lnTo>
                <a:lnTo>
                  <a:pt x="673" y="1498"/>
                </a:lnTo>
                <a:lnTo>
                  <a:pt x="638" y="1459"/>
                </a:lnTo>
                <a:lnTo>
                  <a:pt x="609" y="1417"/>
                </a:lnTo>
                <a:lnTo>
                  <a:pt x="583" y="1374"/>
                </a:lnTo>
                <a:lnTo>
                  <a:pt x="561" y="1328"/>
                </a:lnTo>
                <a:lnTo>
                  <a:pt x="545" y="1281"/>
                </a:lnTo>
                <a:lnTo>
                  <a:pt x="534" y="1232"/>
                </a:lnTo>
                <a:lnTo>
                  <a:pt x="527" y="1184"/>
                </a:lnTo>
                <a:lnTo>
                  <a:pt x="525" y="1134"/>
                </a:lnTo>
                <a:lnTo>
                  <a:pt x="527" y="1085"/>
                </a:lnTo>
                <a:lnTo>
                  <a:pt x="534" y="1036"/>
                </a:lnTo>
                <a:lnTo>
                  <a:pt x="545" y="987"/>
                </a:lnTo>
                <a:lnTo>
                  <a:pt x="561" y="941"/>
                </a:lnTo>
                <a:lnTo>
                  <a:pt x="583" y="895"/>
                </a:lnTo>
                <a:lnTo>
                  <a:pt x="609" y="851"/>
                </a:lnTo>
                <a:lnTo>
                  <a:pt x="638" y="810"/>
                </a:lnTo>
                <a:lnTo>
                  <a:pt x="673" y="770"/>
                </a:lnTo>
                <a:close/>
                <a:moveTo>
                  <a:pt x="2861" y="580"/>
                </a:moveTo>
                <a:lnTo>
                  <a:pt x="2907" y="631"/>
                </a:lnTo>
                <a:lnTo>
                  <a:pt x="2947" y="682"/>
                </a:lnTo>
                <a:lnTo>
                  <a:pt x="2981" y="738"/>
                </a:lnTo>
                <a:lnTo>
                  <a:pt x="3012" y="795"/>
                </a:lnTo>
                <a:lnTo>
                  <a:pt x="3037" y="854"/>
                </a:lnTo>
                <a:lnTo>
                  <a:pt x="3057" y="915"/>
                </a:lnTo>
                <a:lnTo>
                  <a:pt x="3072" y="977"/>
                </a:lnTo>
                <a:lnTo>
                  <a:pt x="3082" y="1039"/>
                </a:lnTo>
                <a:lnTo>
                  <a:pt x="3087" y="1102"/>
                </a:lnTo>
                <a:lnTo>
                  <a:pt x="3087" y="1166"/>
                </a:lnTo>
                <a:lnTo>
                  <a:pt x="3082" y="1229"/>
                </a:lnTo>
                <a:lnTo>
                  <a:pt x="3072" y="1291"/>
                </a:lnTo>
                <a:lnTo>
                  <a:pt x="3057" y="1353"/>
                </a:lnTo>
                <a:lnTo>
                  <a:pt x="3037" y="1414"/>
                </a:lnTo>
                <a:lnTo>
                  <a:pt x="3012" y="1473"/>
                </a:lnTo>
                <a:lnTo>
                  <a:pt x="2981" y="1531"/>
                </a:lnTo>
                <a:lnTo>
                  <a:pt x="2947" y="1586"/>
                </a:lnTo>
                <a:lnTo>
                  <a:pt x="2907" y="1639"/>
                </a:lnTo>
                <a:lnTo>
                  <a:pt x="2861" y="1688"/>
                </a:lnTo>
                <a:lnTo>
                  <a:pt x="2756" y="1582"/>
                </a:lnTo>
                <a:lnTo>
                  <a:pt x="2794" y="1539"/>
                </a:lnTo>
                <a:lnTo>
                  <a:pt x="2828" y="1494"/>
                </a:lnTo>
                <a:lnTo>
                  <a:pt x="2857" y="1446"/>
                </a:lnTo>
                <a:lnTo>
                  <a:pt x="2882" y="1398"/>
                </a:lnTo>
                <a:lnTo>
                  <a:pt x="2903" y="1347"/>
                </a:lnTo>
                <a:lnTo>
                  <a:pt x="2918" y="1294"/>
                </a:lnTo>
                <a:lnTo>
                  <a:pt x="2929" y="1242"/>
                </a:lnTo>
                <a:lnTo>
                  <a:pt x="2936" y="1188"/>
                </a:lnTo>
                <a:lnTo>
                  <a:pt x="2938" y="1134"/>
                </a:lnTo>
                <a:lnTo>
                  <a:pt x="2936" y="1080"/>
                </a:lnTo>
                <a:lnTo>
                  <a:pt x="2929" y="1027"/>
                </a:lnTo>
                <a:lnTo>
                  <a:pt x="2918" y="974"/>
                </a:lnTo>
                <a:lnTo>
                  <a:pt x="2903" y="922"/>
                </a:lnTo>
                <a:lnTo>
                  <a:pt x="2882" y="871"/>
                </a:lnTo>
                <a:lnTo>
                  <a:pt x="2857" y="822"/>
                </a:lnTo>
                <a:lnTo>
                  <a:pt x="2828" y="774"/>
                </a:lnTo>
                <a:lnTo>
                  <a:pt x="2794" y="730"/>
                </a:lnTo>
                <a:lnTo>
                  <a:pt x="2756" y="688"/>
                </a:lnTo>
                <a:lnTo>
                  <a:pt x="2861" y="580"/>
                </a:lnTo>
                <a:close/>
                <a:moveTo>
                  <a:pt x="486" y="580"/>
                </a:moveTo>
                <a:lnTo>
                  <a:pt x="591" y="688"/>
                </a:lnTo>
                <a:lnTo>
                  <a:pt x="552" y="730"/>
                </a:lnTo>
                <a:lnTo>
                  <a:pt x="518" y="774"/>
                </a:lnTo>
                <a:lnTo>
                  <a:pt x="489" y="822"/>
                </a:lnTo>
                <a:lnTo>
                  <a:pt x="464" y="871"/>
                </a:lnTo>
                <a:lnTo>
                  <a:pt x="444" y="922"/>
                </a:lnTo>
                <a:lnTo>
                  <a:pt x="428" y="974"/>
                </a:lnTo>
                <a:lnTo>
                  <a:pt x="417" y="1027"/>
                </a:lnTo>
                <a:lnTo>
                  <a:pt x="410" y="1080"/>
                </a:lnTo>
                <a:lnTo>
                  <a:pt x="408" y="1134"/>
                </a:lnTo>
                <a:lnTo>
                  <a:pt x="410" y="1188"/>
                </a:lnTo>
                <a:lnTo>
                  <a:pt x="417" y="1242"/>
                </a:lnTo>
                <a:lnTo>
                  <a:pt x="428" y="1294"/>
                </a:lnTo>
                <a:lnTo>
                  <a:pt x="444" y="1347"/>
                </a:lnTo>
                <a:lnTo>
                  <a:pt x="464" y="1398"/>
                </a:lnTo>
                <a:lnTo>
                  <a:pt x="489" y="1446"/>
                </a:lnTo>
                <a:lnTo>
                  <a:pt x="518" y="1494"/>
                </a:lnTo>
                <a:lnTo>
                  <a:pt x="552" y="1539"/>
                </a:lnTo>
                <a:lnTo>
                  <a:pt x="591" y="1582"/>
                </a:lnTo>
                <a:lnTo>
                  <a:pt x="486" y="1688"/>
                </a:lnTo>
                <a:lnTo>
                  <a:pt x="440" y="1639"/>
                </a:lnTo>
                <a:lnTo>
                  <a:pt x="400" y="1586"/>
                </a:lnTo>
                <a:lnTo>
                  <a:pt x="365" y="1531"/>
                </a:lnTo>
                <a:lnTo>
                  <a:pt x="334" y="1473"/>
                </a:lnTo>
                <a:lnTo>
                  <a:pt x="309" y="1414"/>
                </a:lnTo>
                <a:lnTo>
                  <a:pt x="289" y="1353"/>
                </a:lnTo>
                <a:lnTo>
                  <a:pt x="274" y="1291"/>
                </a:lnTo>
                <a:lnTo>
                  <a:pt x="264" y="1229"/>
                </a:lnTo>
                <a:lnTo>
                  <a:pt x="259" y="1166"/>
                </a:lnTo>
                <a:lnTo>
                  <a:pt x="259" y="1102"/>
                </a:lnTo>
                <a:lnTo>
                  <a:pt x="264" y="1039"/>
                </a:lnTo>
                <a:lnTo>
                  <a:pt x="274" y="977"/>
                </a:lnTo>
                <a:lnTo>
                  <a:pt x="289" y="915"/>
                </a:lnTo>
                <a:lnTo>
                  <a:pt x="309" y="854"/>
                </a:lnTo>
                <a:lnTo>
                  <a:pt x="334" y="795"/>
                </a:lnTo>
                <a:lnTo>
                  <a:pt x="365" y="738"/>
                </a:lnTo>
                <a:lnTo>
                  <a:pt x="400" y="682"/>
                </a:lnTo>
                <a:lnTo>
                  <a:pt x="440" y="631"/>
                </a:lnTo>
                <a:lnTo>
                  <a:pt x="486" y="580"/>
                </a:lnTo>
                <a:close/>
                <a:moveTo>
                  <a:pt x="3044" y="396"/>
                </a:moveTo>
                <a:lnTo>
                  <a:pt x="3096" y="453"/>
                </a:lnTo>
                <a:lnTo>
                  <a:pt x="3143" y="513"/>
                </a:lnTo>
                <a:lnTo>
                  <a:pt x="3186" y="576"/>
                </a:lnTo>
                <a:lnTo>
                  <a:pt x="3224" y="640"/>
                </a:lnTo>
                <a:lnTo>
                  <a:pt x="3256" y="707"/>
                </a:lnTo>
                <a:lnTo>
                  <a:pt x="3284" y="775"/>
                </a:lnTo>
                <a:lnTo>
                  <a:pt x="3306" y="846"/>
                </a:lnTo>
                <a:lnTo>
                  <a:pt x="3324" y="917"/>
                </a:lnTo>
                <a:lnTo>
                  <a:pt x="3336" y="988"/>
                </a:lnTo>
                <a:lnTo>
                  <a:pt x="3344" y="1062"/>
                </a:lnTo>
                <a:lnTo>
                  <a:pt x="3346" y="1134"/>
                </a:lnTo>
                <a:lnTo>
                  <a:pt x="3344" y="1208"/>
                </a:lnTo>
                <a:lnTo>
                  <a:pt x="3336" y="1280"/>
                </a:lnTo>
                <a:lnTo>
                  <a:pt x="3324" y="1351"/>
                </a:lnTo>
                <a:lnTo>
                  <a:pt x="3306" y="1423"/>
                </a:lnTo>
                <a:lnTo>
                  <a:pt x="3284" y="1493"/>
                </a:lnTo>
                <a:lnTo>
                  <a:pt x="3256" y="1561"/>
                </a:lnTo>
                <a:lnTo>
                  <a:pt x="3224" y="1628"/>
                </a:lnTo>
                <a:lnTo>
                  <a:pt x="3186" y="1694"/>
                </a:lnTo>
                <a:lnTo>
                  <a:pt x="3143" y="1756"/>
                </a:lnTo>
                <a:lnTo>
                  <a:pt x="3096" y="1816"/>
                </a:lnTo>
                <a:lnTo>
                  <a:pt x="3044" y="1872"/>
                </a:lnTo>
                <a:lnTo>
                  <a:pt x="2938" y="1766"/>
                </a:lnTo>
                <a:lnTo>
                  <a:pt x="2986" y="1714"/>
                </a:lnTo>
                <a:lnTo>
                  <a:pt x="3028" y="1660"/>
                </a:lnTo>
                <a:lnTo>
                  <a:pt x="3064" y="1605"/>
                </a:lnTo>
                <a:lnTo>
                  <a:pt x="3098" y="1546"/>
                </a:lnTo>
                <a:lnTo>
                  <a:pt x="3126" y="1486"/>
                </a:lnTo>
                <a:lnTo>
                  <a:pt x="3149" y="1424"/>
                </a:lnTo>
                <a:lnTo>
                  <a:pt x="3168" y="1361"/>
                </a:lnTo>
                <a:lnTo>
                  <a:pt x="3182" y="1297"/>
                </a:lnTo>
                <a:lnTo>
                  <a:pt x="3191" y="1232"/>
                </a:lnTo>
                <a:lnTo>
                  <a:pt x="3197" y="1167"/>
                </a:lnTo>
                <a:lnTo>
                  <a:pt x="3197" y="1102"/>
                </a:lnTo>
                <a:lnTo>
                  <a:pt x="3191" y="1037"/>
                </a:lnTo>
                <a:lnTo>
                  <a:pt x="3182" y="972"/>
                </a:lnTo>
                <a:lnTo>
                  <a:pt x="3168" y="908"/>
                </a:lnTo>
                <a:lnTo>
                  <a:pt x="3149" y="845"/>
                </a:lnTo>
                <a:lnTo>
                  <a:pt x="3126" y="783"/>
                </a:lnTo>
                <a:lnTo>
                  <a:pt x="3097" y="723"/>
                </a:lnTo>
                <a:lnTo>
                  <a:pt x="3064" y="664"/>
                </a:lnTo>
                <a:lnTo>
                  <a:pt x="3028" y="608"/>
                </a:lnTo>
                <a:lnTo>
                  <a:pt x="2985" y="554"/>
                </a:lnTo>
                <a:lnTo>
                  <a:pt x="2937" y="502"/>
                </a:lnTo>
                <a:lnTo>
                  <a:pt x="3044" y="396"/>
                </a:lnTo>
                <a:close/>
                <a:moveTo>
                  <a:pt x="302" y="396"/>
                </a:moveTo>
                <a:lnTo>
                  <a:pt x="408" y="502"/>
                </a:lnTo>
                <a:lnTo>
                  <a:pt x="362" y="554"/>
                </a:lnTo>
                <a:lnTo>
                  <a:pt x="319" y="608"/>
                </a:lnTo>
                <a:lnTo>
                  <a:pt x="282" y="664"/>
                </a:lnTo>
                <a:lnTo>
                  <a:pt x="249" y="723"/>
                </a:lnTo>
                <a:lnTo>
                  <a:pt x="220" y="783"/>
                </a:lnTo>
                <a:lnTo>
                  <a:pt x="197" y="845"/>
                </a:lnTo>
                <a:lnTo>
                  <a:pt x="178" y="908"/>
                </a:lnTo>
                <a:lnTo>
                  <a:pt x="164" y="972"/>
                </a:lnTo>
                <a:lnTo>
                  <a:pt x="155" y="1037"/>
                </a:lnTo>
                <a:lnTo>
                  <a:pt x="150" y="1102"/>
                </a:lnTo>
                <a:lnTo>
                  <a:pt x="150" y="1167"/>
                </a:lnTo>
                <a:lnTo>
                  <a:pt x="155" y="1232"/>
                </a:lnTo>
                <a:lnTo>
                  <a:pt x="164" y="1297"/>
                </a:lnTo>
                <a:lnTo>
                  <a:pt x="178" y="1361"/>
                </a:lnTo>
                <a:lnTo>
                  <a:pt x="197" y="1424"/>
                </a:lnTo>
                <a:lnTo>
                  <a:pt x="220" y="1486"/>
                </a:lnTo>
                <a:lnTo>
                  <a:pt x="248" y="1546"/>
                </a:lnTo>
                <a:lnTo>
                  <a:pt x="281" y="1605"/>
                </a:lnTo>
                <a:lnTo>
                  <a:pt x="319" y="1660"/>
                </a:lnTo>
                <a:lnTo>
                  <a:pt x="361" y="1714"/>
                </a:lnTo>
                <a:lnTo>
                  <a:pt x="408" y="1766"/>
                </a:lnTo>
                <a:lnTo>
                  <a:pt x="302" y="1872"/>
                </a:lnTo>
                <a:lnTo>
                  <a:pt x="250" y="1816"/>
                </a:lnTo>
                <a:lnTo>
                  <a:pt x="203" y="1756"/>
                </a:lnTo>
                <a:lnTo>
                  <a:pt x="160" y="1694"/>
                </a:lnTo>
                <a:lnTo>
                  <a:pt x="123" y="1628"/>
                </a:lnTo>
                <a:lnTo>
                  <a:pt x="90" y="1561"/>
                </a:lnTo>
                <a:lnTo>
                  <a:pt x="62" y="1493"/>
                </a:lnTo>
                <a:lnTo>
                  <a:pt x="40" y="1423"/>
                </a:lnTo>
                <a:lnTo>
                  <a:pt x="23" y="1351"/>
                </a:lnTo>
                <a:lnTo>
                  <a:pt x="10" y="1280"/>
                </a:lnTo>
                <a:lnTo>
                  <a:pt x="2" y="1208"/>
                </a:lnTo>
                <a:lnTo>
                  <a:pt x="0" y="1138"/>
                </a:lnTo>
                <a:lnTo>
                  <a:pt x="0" y="1131"/>
                </a:lnTo>
                <a:lnTo>
                  <a:pt x="2" y="1062"/>
                </a:lnTo>
                <a:lnTo>
                  <a:pt x="10" y="988"/>
                </a:lnTo>
                <a:lnTo>
                  <a:pt x="23" y="917"/>
                </a:lnTo>
                <a:lnTo>
                  <a:pt x="40" y="846"/>
                </a:lnTo>
                <a:lnTo>
                  <a:pt x="62" y="775"/>
                </a:lnTo>
                <a:lnTo>
                  <a:pt x="90" y="707"/>
                </a:lnTo>
                <a:lnTo>
                  <a:pt x="123" y="640"/>
                </a:lnTo>
                <a:lnTo>
                  <a:pt x="160" y="576"/>
                </a:lnTo>
                <a:lnTo>
                  <a:pt x="203" y="513"/>
                </a:lnTo>
                <a:lnTo>
                  <a:pt x="250" y="453"/>
                </a:lnTo>
                <a:lnTo>
                  <a:pt x="302" y="396"/>
                </a:lnTo>
                <a:close/>
                <a:moveTo>
                  <a:pt x="1092" y="258"/>
                </a:moveTo>
                <a:lnTo>
                  <a:pt x="1092" y="2108"/>
                </a:lnTo>
                <a:lnTo>
                  <a:pt x="2254" y="2108"/>
                </a:lnTo>
                <a:lnTo>
                  <a:pt x="2254" y="258"/>
                </a:lnTo>
                <a:lnTo>
                  <a:pt x="1092" y="258"/>
                </a:lnTo>
                <a:close/>
                <a:moveTo>
                  <a:pt x="1503" y="118"/>
                </a:moveTo>
                <a:lnTo>
                  <a:pt x="1493" y="120"/>
                </a:lnTo>
                <a:lnTo>
                  <a:pt x="1486" y="127"/>
                </a:lnTo>
                <a:lnTo>
                  <a:pt x="1484" y="137"/>
                </a:lnTo>
                <a:lnTo>
                  <a:pt x="1486" y="147"/>
                </a:lnTo>
                <a:lnTo>
                  <a:pt x="1493" y="154"/>
                </a:lnTo>
                <a:lnTo>
                  <a:pt x="1503" y="157"/>
                </a:lnTo>
                <a:lnTo>
                  <a:pt x="1843" y="157"/>
                </a:lnTo>
                <a:lnTo>
                  <a:pt x="1853" y="154"/>
                </a:lnTo>
                <a:lnTo>
                  <a:pt x="1860" y="147"/>
                </a:lnTo>
                <a:lnTo>
                  <a:pt x="1863" y="137"/>
                </a:lnTo>
                <a:lnTo>
                  <a:pt x="1860" y="127"/>
                </a:lnTo>
                <a:lnTo>
                  <a:pt x="1853" y="120"/>
                </a:lnTo>
                <a:lnTo>
                  <a:pt x="1843" y="118"/>
                </a:lnTo>
                <a:lnTo>
                  <a:pt x="1503" y="118"/>
                </a:lnTo>
                <a:close/>
                <a:moveTo>
                  <a:pt x="1141" y="0"/>
                </a:moveTo>
                <a:lnTo>
                  <a:pt x="2205" y="0"/>
                </a:lnTo>
                <a:lnTo>
                  <a:pt x="2235" y="3"/>
                </a:lnTo>
                <a:lnTo>
                  <a:pt x="2261" y="10"/>
                </a:lnTo>
                <a:lnTo>
                  <a:pt x="2287" y="23"/>
                </a:lnTo>
                <a:lnTo>
                  <a:pt x="2309" y="38"/>
                </a:lnTo>
                <a:lnTo>
                  <a:pt x="2329" y="58"/>
                </a:lnTo>
                <a:lnTo>
                  <a:pt x="2344" y="81"/>
                </a:lnTo>
                <a:lnTo>
                  <a:pt x="2356" y="106"/>
                </a:lnTo>
                <a:lnTo>
                  <a:pt x="2364" y="133"/>
                </a:lnTo>
                <a:lnTo>
                  <a:pt x="2367" y="163"/>
                </a:lnTo>
                <a:lnTo>
                  <a:pt x="2367" y="2246"/>
                </a:lnTo>
                <a:lnTo>
                  <a:pt x="2364" y="2276"/>
                </a:lnTo>
                <a:lnTo>
                  <a:pt x="2356" y="2303"/>
                </a:lnTo>
                <a:lnTo>
                  <a:pt x="2344" y="2328"/>
                </a:lnTo>
                <a:lnTo>
                  <a:pt x="2329" y="2351"/>
                </a:lnTo>
                <a:lnTo>
                  <a:pt x="2309" y="2371"/>
                </a:lnTo>
                <a:lnTo>
                  <a:pt x="2287" y="2386"/>
                </a:lnTo>
                <a:lnTo>
                  <a:pt x="2261" y="2399"/>
                </a:lnTo>
                <a:lnTo>
                  <a:pt x="2235" y="2406"/>
                </a:lnTo>
                <a:lnTo>
                  <a:pt x="2205" y="2409"/>
                </a:lnTo>
                <a:lnTo>
                  <a:pt x="1141" y="2409"/>
                </a:lnTo>
                <a:lnTo>
                  <a:pt x="1113" y="2406"/>
                </a:lnTo>
                <a:lnTo>
                  <a:pt x="1085" y="2399"/>
                </a:lnTo>
                <a:lnTo>
                  <a:pt x="1060" y="2386"/>
                </a:lnTo>
                <a:lnTo>
                  <a:pt x="1038" y="2371"/>
                </a:lnTo>
                <a:lnTo>
                  <a:pt x="1018" y="2351"/>
                </a:lnTo>
                <a:lnTo>
                  <a:pt x="1002" y="2328"/>
                </a:lnTo>
                <a:lnTo>
                  <a:pt x="990" y="2303"/>
                </a:lnTo>
                <a:lnTo>
                  <a:pt x="983" y="2276"/>
                </a:lnTo>
                <a:lnTo>
                  <a:pt x="980" y="2246"/>
                </a:lnTo>
                <a:lnTo>
                  <a:pt x="980" y="163"/>
                </a:lnTo>
                <a:lnTo>
                  <a:pt x="983" y="133"/>
                </a:lnTo>
                <a:lnTo>
                  <a:pt x="990" y="106"/>
                </a:lnTo>
                <a:lnTo>
                  <a:pt x="1002" y="81"/>
                </a:lnTo>
                <a:lnTo>
                  <a:pt x="1018" y="58"/>
                </a:lnTo>
                <a:lnTo>
                  <a:pt x="1038" y="38"/>
                </a:lnTo>
                <a:lnTo>
                  <a:pt x="1060" y="23"/>
                </a:lnTo>
                <a:lnTo>
                  <a:pt x="1085" y="10"/>
                </a:lnTo>
                <a:lnTo>
                  <a:pt x="1113" y="3"/>
                </a:lnTo>
                <a:lnTo>
                  <a:pt x="114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9"/>
          <p:cNvGrpSpPr>
            <a:grpSpLocks noChangeAspect="1"/>
          </p:cNvGrpSpPr>
          <p:nvPr/>
        </p:nvGrpSpPr>
        <p:grpSpPr bwMode="auto">
          <a:xfrm>
            <a:off x="4213529" y="1654356"/>
            <a:ext cx="1074061" cy="710971"/>
            <a:chOff x="1348" y="362"/>
            <a:chExt cx="565" cy="374"/>
          </a:xfrm>
          <a:solidFill>
            <a:schemeClr val="bg1"/>
          </a:solidFill>
        </p:grpSpPr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1446" y="362"/>
              <a:ext cx="467" cy="274"/>
            </a:xfrm>
            <a:custGeom>
              <a:avLst/>
              <a:gdLst>
                <a:gd name="T0" fmla="*/ 1139 w 2800"/>
                <a:gd name="T1" fmla="*/ 116 h 1641"/>
                <a:gd name="T2" fmla="*/ 122 w 2800"/>
                <a:gd name="T3" fmla="*/ 366 h 1641"/>
                <a:gd name="T4" fmla="*/ 116 w 2800"/>
                <a:gd name="T5" fmla="*/ 393 h 1641"/>
                <a:gd name="T6" fmla="*/ 161 w 2800"/>
                <a:gd name="T7" fmla="*/ 474 h 1641"/>
                <a:gd name="T8" fmla="*/ 242 w 2800"/>
                <a:gd name="T9" fmla="*/ 605 h 1641"/>
                <a:gd name="T10" fmla="*/ 345 w 2800"/>
                <a:gd name="T11" fmla="*/ 751 h 1641"/>
                <a:gd name="T12" fmla="*/ 472 w 2800"/>
                <a:gd name="T13" fmla="*/ 905 h 1641"/>
                <a:gd name="T14" fmla="*/ 620 w 2800"/>
                <a:gd name="T15" fmla="*/ 1060 h 1641"/>
                <a:gd name="T16" fmla="*/ 793 w 2800"/>
                <a:gd name="T17" fmla="*/ 1205 h 1641"/>
                <a:gd name="T18" fmla="*/ 989 w 2800"/>
                <a:gd name="T19" fmla="*/ 1335 h 1641"/>
                <a:gd name="T20" fmla="*/ 1210 w 2800"/>
                <a:gd name="T21" fmla="*/ 1439 h 1641"/>
                <a:gd name="T22" fmla="*/ 1453 w 2800"/>
                <a:gd name="T23" fmla="*/ 1510 h 1641"/>
                <a:gd name="T24" fmla="*/ 2485 w 2800"/>
                <a:gd name="T25" fmla="*/ 1068 h 1641"/>
                <a:gd name="T26" fmla="*/ 2341 w 2800"/>
                <a:gd name="T27" fmla="*/ 1034 h 1641"/>
                <a:gd name="T28" fmla="*/ 2177 w 2800"/>
                <a:gd name="T29" fmla="*/ 983 h 1641"/>
                <a:gd name="T30" fmla="*/ 2002 w 2800"/>
                <a:gd name="T31" fmla="*/ 909 h 1641"/>
                <a:gd name="T32" fmla="*/ 1822 w 2800"/>
                <a:gd name="T33" fmla="*/ 810 h 1641"/>
                <a:gd name="T34" fmla="*/ 1644 w 2800"/>
                <a:gd name="T35" fmla="*/ 681 h 1641"/>
                <a:gd name="T36" fmla="*/ 1476 w 2800"/>
                <a:gd name="T37" fmla="*/ 518 h 1641"/>
                <a:gd name="T38" fmla="*/ 1323 w 2800"/>
                <a:gd name="T39" fmla="*/ 319 h 1641"/>
                <a:gd name="T40" fmla="*/ 1224 w 2800"/>
                <a:gd name="T41" fmla="*/ 147 h 1641"/>
                <a:gd name="T42" fmla="*/ 1174 w 2800"/>
                <a:gd name="T43" fmla="*/ 116 h 1641"/>
                <a:gd name="T44" fmla="*/ 1171 w 2800"/>
                <a:gd name="T45" fmla="*/ 1 h 1641"/>
                <a:gd name="T46" fmla="*/ 1255 w 2800"/>
                <a:gd name="T47" fmla="*/ 27 h 1641"/>
                <a:gd name="T48" fmla="*/ 1322 w 2800"/>
                <a:gd name="T49" fmla="*/ 87 h 1641"/>
                <a:gd name="T50" fmla="*/ 1424 w 2800"/>
                <a:gd name="T51" fmla="*/ 262 h 1641"/>
                <a:gd name="T52" fmla="*/ 1573 w 2800"/>
                <a:gd name="T53" fmla="*/ 454 h 1641"/>
                <a:gd name="T54" fmla="*/ 1738 w 2800"/>
                <a:gd name="T55" fmla="*/ 608 h 1641"/>
                <a:gd name="T56" fmla="*/ 1910 w 2800"/>
                <a:gd name="T57" fmla="*/ 729 h 1641"/>
                <a:gd name="T58" fmla="*/ 2084 w 2800"/>
                <a:gd name="T59" fmla="*/ 821 h 1641"/>
                <a:gd name="T60" fmla="*/ 2252 w 2800"/>
                <a:gd name="T61" fmla="*/ 888 h 1641"/>
                <a:gd name="T62" fmla="*/ 2407 w 2800"/>
                <a:gd name="T63" fmla="*/ 934 h 1641"/>
                <a:gd name="T64" fmla="*/ 2541 w 2800"/>
                <a:gd name="T65" fmla="*/ 961 h 1641"/>
                <a:gd name="T66" fmla="*/ 2646 w 2800"/>
                <a:gd name="T67" fmla="*/ 977 h 1641"/>
                <a:gd name="T68" fmla="*/ 2716 w 2800"/>
                <a:gd name="T69" fmla="*/ 983 h 1641"/>
                <a:gd name="T70" fmla="*/ 2743 w 2800"/>
                <a:gd name="T71" fmla="*/ 985 h 1641"/>
                <a:gd name="T72" fmla="*/ 2784 w 2800"/>
                <a:gd name="T73" fmla="*/ 1003 h 1641"/>
                <a:gd name="T74" fmla="*/ 2800 w 2800"/>
                <a:gd name="T75" fmla="*/ 1047 h 1641"/>
                <a:gd name="T76" fmla="*/ 2780 w 2800"/>
                <a:gd name="T77" fmla="*/ 1086 h 1641"/>
                <a:gd name="T78" fmla="*/ 1561 w 2800"/>
                <a:gd name="T79" fmla="*/ 1640 h 1641"/>
                <a:gd name="T80" fmla="*/ 1542 w 2800"/>
                <a:gd name="T81" fmla="*/ 1641 h 1641"/>
                <a:gd name="T82" fmla="*/ 1279 w 2800"/>
                <a:gd name="T83" fmla="*/ 1585 h 1641"/>
                <a:gd name="T84" fmla="*/ 1041 w 2800"/>
                <a:gd name="T85" fmla="*/ 1492 h 1641"/>
                <a:gd name="T86" fmla="*/ 827 w 2800"/>
                <a:gd name="T87" fmla="*/ 1371 h 1641"/>
                <a:gd name="T88" fmla="*/ 638 w 2800"/>
                <a:gd name="T89" fmla="*/ 1229 h 1641"/>
                <a:gd name="T90" fmla="*/ 471 w 2800"/>
                <a:gd name="T91" fmla="*/ 1074 h 1641"/>
                <a:gd name="T92" fmla="*/ 328 w 2800"/>
                <a:gd name="T93" fmla="*/ 915 h 1641"/>
                <a:gd name="T94" fmla="*/ 209 w 2800"/>
                <a:gd name="T95" fmla="*/ 760 h 1641"/>
                <a:gd name="T96" fmla="*/ 112 w 2800"/>
                <a:gd name="T97" fmla="*/ 616 h 1641"/>
                <a:gd name="T98" fmla="*/ 38 w 2800"/>
                <a:gd name="T99" fmla="*/ 492 h 1641"/>
                <a:gd name="T100" fmla="*/ 1 w 2800"/>
                <a:gd name="T101" fmla="*/ 404 h 1641"/>
                <a:gd name="T102" fmla="*/ 11 w 2800"/>
                <a:gd name="T103" fmla="*/ 327 h 1641"/>
                <a:gd name="T104" fmla="*/ 64 w 2800"/>
                <a:gd name="T105" fmla="*/ 265 h 1641"/>
                <a:gd name="T106" fmla="*/ 1112 w 2800"/>
                <a:gd name="T107" fmla="*/ 5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00" h="1641">
                  <a:moveTo>
                    <a:pt x="1155" y="114"/>
                  </a:moveTo>
                  <a:lnTo>
                    <a:pt x="1147" y="114"/>
                  </a:lnTo>
                  <a:lnTo>
                    <a:pt x="1139" y="116"/>
                  </a:lnTo>
                  <a:lnTo>
                    <a:pt x="144" y="355"/>
                  </a:lnTo>
                  <a:lnTo>
                    <a:pt x="132" y="359"/>
                  </a:lnTo>
                  <a:lnTo>
                    <a:pt x="122" y="366"/>
                  </a:lnTo>
                  <a:lnTo>
                    <a:pt x="117" y="373"/>
                  </a:lnTo>
                  <a:lnTo>
                    <a:pt x="115" y="383"/>
                  </a:lnTo>
                  <a:lnTo>
                    <a:pt x="116" y="393"/>
                  </a:lnTo>
                  <a:lnTo>
                    <a:pt x="120" y="401"/>
                  </a:lnTo>
                  <a:lnTo>
                    <a:pt x="140" y="436"/>
                  </a:lnTo>
                  <a:lnTo>
                    <a:pt x="161" y="474"/>
                  </a:lnTo>
                  <a:lnTo>
                    <a:pt x="185" y="515"/>
                  </a:lnTo>
                  <a:lnTo>
                    <a:pt x="212" y="559"/>
                  </a:lnTo>
                  <a:lnTo>
                    <a:pt x="242" y="605"/>
                  </a:lnTo>
                  <a:lnTo>
                    <a:pt x="274" y="652"/>
                  </a:lnTo>
                  <a:lnTo>
                    <a:pt x="308" y="701"/>
                  </a:lnTo>
                  <a:lnTo>
                    <a:pt x="345" y="751"/>
                  </a:lnTo>
                  <a:lnTo>
                    <a:pt x="384" y="801"/>
                  </a:lnTo>
                  <a:lnTo>
                    <a:pt x="426" y="854"/>
                  </a:lnTo>
                  <a:lnTo>
                    <a:pt x="472" y="905"/>
                  </a:lnTo>
                  <a:lnTo>
                    <a:pt x="518" y="957"/>
                  </a:lnTo>
                  <a:lnTo>
                    <a:pt x="569" y="1009"/>
                  </a:lnTo>
                  <a:lnTo>
                    <a:pt x="620" y="1060"/>
                  </a:lnTo>
                  <a:lnTo>
                    <a:pt x="676" y="1110"/>
                  </a:lnTo>
                  <a:lnTo>
                    <a:pt x="733" y="1158"/>
                  </a:lnTo>
                  <a:lnTo>
                    <a:pt x="793" y="1205"/>
                  </a:lnTo>
                  <a:lnTo>
                    <a:pt x="856" y="1251"/>
                  </a:lnTo>
                  <a:lnTo>
                    <a:pt x="921" y="1294"/>
                  </a:lnTo>
                  <a:lnTo>
                    <a:pt x="989" y="1335"/>
                  </a:lnTo>
                  <a:lnTo>
                    <a:pt x="1060" y="1373"/>
                  </a:lnTo>
                  <a:lnTo>
                    <a:pt x="1134" y="1407"/>
                  </a:lnTo>
                  <a:lnTo>
                    <a:pt x="1210" y="1439"/>
                  </a:lnTo>
                  <a:lnTo>
                    <a:pt x="1288" y="1467"/>
                  </a:lnTo>
                  <a:lnTo>
                    <a:pt x="1370" y="1491"/>
                  </a:lnTo>
                  <a:lnTo>
                    <a:pt x="1453" y="1510"/>
                  </a:lnTo>
                  <a:lnTo>
                    <a:pt x="1540" y="1524"/>
                  </a:lnTo>
                  <a:lnTo>
                    <a:pt x="2527" y="1076"/>
                  </a:lnTo>
                  <a:lnTo>
                    <a:pt x="2485" y="1068"/>
                  </a:lnTo>
                  <a:lnTo>
                    <a:pt x="2440" y="1059"/>
                  </a:lnTo>
                  <a:lnTo>
                    <a:pt x="2391" y="1048"/>
                  </a:lnTo>
                  <a:lnTo>
                    <a:pt x="2341" y="1034"/>
                  </a:lnTo>
                  <a:lnTo>
                    <a:pt x="2288" y="1020"/>
                  </a:lnTo>
                  <a:lnTo>
                    <a:pt x="2234" y="1002"/>
                  </a:lnTo>
                  <a:lnTo>
                    <a:pt x="2177" y="983"/>
                  </a:lnTo>
                  <a:lnTo>
                    <a:pt x="2120" y="961"/>
                  </a:lnTo>
                  <a:lnTo>
                    <a:pt x="2061" y="937"/>
                  </a:lnTo>
                  <a:lnTo>
                    <a:pt x="2002" y="909"/>
                  </a:lnTo>
                  <a:lnTo>
                    <a:pt x="1942" y="879"/>
                  </a:lnTo>
                  <a:lnTo>
                    <a:pt x="1882" y="847"/>
                  </a:lnTo>
                  <a:lnTo>
                    <a:pt x="1822" y="810"/>
                  </a:lnTo>
                  <a:lnTo>
                    <a:pt x="1762" y="771"/>
                  </a:lnTo>
                  <a:lnTo>
                    <a:pt x="1703" y="728"/>
                  </a:lnTo>
                  <a:lnTo>
                    <a:pt x="1644" y="681"/>
                  </a:lnTo>
                  <a:lnTo>
                    <a:pt x="1587" y="631"/>
                  </a:lnTo>
                  <a:lnTo>
                    <a:pt x="1531" y="577"/>
                  </a:lnTo>
                  <a:lnTo>
                    <a:pt x="1476" y="518"/>
                  </a:lnTo>
                  <a:lnTo>
                    <a:pt x="1423" y="457"/>
                  </a:lnTo>
                  <a:lnTo>
                    <a:pt x="1372" y="390"/>
                  </a:lnTo>
                  <a:lnTo>
                    <a:pt x="1323" y="319"/>
                  </a:lnTo>
                  <a:lnTo>
                    <a:pt x="1278" y="244"/>
                  </a:lnTo>
                  <a:lnTo>
                    <a:pt x="1235" y="164"/>
                  </a:lnTo>
                  <a:lnTo>
                    <a:pt x="1224" y="147"/>
                  </a:lnTo>
                  <a:lnTo>
                    <a:pt x="1210" y="134"/>
                  </a:lnTo>
                  <a:lnTo>
                    <a:pt x="1192" y="124"/>
                  </a:lnTo>
                  <a:lnTo>
                    <a:pt x="1174" y="116"/>
                  </a:lnTo>
                  <a:lnTo>
                    <a:pt x="1155" y="114"/>
                  </a:lnTo>
                  <a:close/>
                  <a:moveTo>
                    <a:pt x="1141" y="0"/>
                  </a:moveTo>
                  <a:lnTo>
                    <a:pt x="1171" y="1"/>
                  </a:lnTo>
                  <a:lnTo>
                    <a:pt x="1200" y="5"/>
                  </a:lnTo>
                  <a:lnTo>
                    <a:pt x="1228" y="14"/>
                  </a:lnTo>
                  <a:lnTo>
                    <a:pt x="1255" y="27"/>
                  </a:lnTo>
                  <a:lnTo>
                    <a:pt x="1281" y="44"/>
                  </a:lnTo>
                  <a:lnTo>
                    <a:pt x="1304" y="63"/>
                  </a:lnTo>
                  <a:lnTo>
                    <a:pt x="1322" y="87"/>
                  </a:lnTo>
                  <a:lnTo>
                    <a:pt x="1339" y="112"/>
                  </a:lnTo>
                  <a:lnTo>
                    <a:pt x="1380" y="189"/>
                  </a:lnTo>
                  <a:lnTo>
                    <a:pt x="1424" y="262"/>
                  </a:lnTo>
                  <a:lnTo>
                    <a:pt x="1472" y="331"/>
                  </a:lnTo>
                  <a:lnTo>
                    <a:pt x="1521" y="394"/>
                  </a:lnTo>
                  <a:lnTo>
                    <a:pt x="1573" y="454"/>
                  </a:lnTo>
                  <a:lnTo>
                    <a:pt x="1626" y="509"/>
                  </a:lnTo>
                  <a:lnTo>
                    <a:pt x="1681" y="560"/>
                  </a:lnTo>
                  <a:lnTo>
                    <a:pt x="1738" y="608"/>
                  </a:lnTo>
                  <a:lnTo>
                    <a:pt x="1794" y="652"/>
                  </a:lnTo>
                  <a:lnTo>
                    <a:pt x="1852" y="692"/>
                  </a:lnTo>
                  <a:lnTo>
                    <a:pt x="1910" y="729"/>
                  </a:lnTo>
                  <a:lnTo>
                    <a:pt x="1969" y="762"/>
                  </a:lnTo>
                  <a:lnTo>
                    <a:pt x="2026" y="793"/>
                  </a:lnTo>
                  <a:lnTo>
                    <a:pt x="2084" y="821"/>
                  </a:lnTo>
                  <a:lnTo>
                    <a:pt x="2142" y="846"/>
                  </a:lnTo>
                  <a:lnTo>
                    <a:pt x="2198" y="868"/>
                  </a:lnTo>
                  <a:lnTo>
                    <a:pt x="2252" y="888"/>
                  </a:lnTo>
                  <a:lnTo>
                    <a:pt x="2306" y="905"/>
                  </a:lnTo>
                  <a:lnTo>
                    <a:pt x="2357" y="920"/>
                  </a:lnTo>
                  <a:lnTo>
                    <a:pt x="2407" y="934"/>
                  </a:lnTo>
                  <a:lnTo>
                    <a:pt x="2454" y="944"/>
                  </a:lnTo>
                  <a:lnTo>
                    <a:pt x="2499" y="954"/>
                  </a:lnTo>
                  <a:lnTo>
                    <a:pt x="2541" y="961"/>
                  </a:lnTo>
                  <a:lnTo>
                    <a:pt x="2579" y="969"/>
                  </a:lnTo>
                  <a:lnTo>
                    <a:pt x="2615" y="974"/>
                  </a:lnTo>
                  <a:lnTo>
                    <a:pt x="2646" y="977"/>
                  </a:lnTo>
                  <a:lnTo>
                    <a:pt x="2674" y="980"/>
                  </a:lnTo>
                  <a:lnTo>
                    <a:pt x="2698" y="982"/>
                  </a:lnTo>
                  <a:lnTo>
                    <a:pt x="2716" y="983"/>
                  </a:lnTo>
                  <a:lnTo>
                    <a:pt x="2730" y="984"/>
                  </a:lnTo>
                  <a:lnTo>
                    <a:pt x="2739" y="985"/>
                  </a:lnTo>
                  <a:lnTo>
                    <a:pt x="2743" y="985"/>
                  </a:lnTo>
                  <a:lnTo>
                    <a:pt x="2758" y="987"/>
                  </a:lnTo>
                  <a:lnTo>
                    <a:pt x="2773" y="993"/>
                  </a:lnTo>
                  <a:lnTo>
                    <a:pt x="2784" y="1003"/>
                  </a:lnTo>
                  <a:lnTo>
                    <a:pt x="2793" y="1016"/>
                  </a:lnTo>
                  <a:lnTo>
                    <a:pt x="2799" y="1030"/>
                  </a:lnTo>
                  <a:lnTo>
                    <a:pt x="2800" y="1047"/>
                  </a:lnTo>
                  <a:lnTo>
                    <a:pt x="2796" y="1061"/>
                  </a:lnTo>
                  <a:lnTo>
                    <a:pt x="2790" y="1075"/>
                  </a:lnTo>
                  <a:lnTo>
                    <a:pt x="2780" y="1086"/>
                  </a:lnTo>
                  <a:lnTo>
                    <a:pt x="2767" y="1095"/>
                  </a:lnTo>
                  <a:lnTo>
                    <a:pt x="1573" y="1636"/>
                  </a:lnTo>
                  <a:lnTo>
                    <a:pt x="1561" y="1640"/>
                  </a:lnTo>
                  <a:lnTo>
                    <a:pt x="1549" y="1641"/>
                  </a:lnTo>
                  <a:lnTo>
                    <a:pt x="1545" y="1641"/>
                  </a:lnTo>
                  <a:lnTo>
                    <a:pt x="1542" y="1641"/>
                  </a:lnTo>
                  <a:lnTo>
                    <a:pt x="1451" y="1627"/>
                  </a:lnTo>
                  <a:lnTo>
                    <a:pt x="1364" y="1607"/>
                  </a:lnTo>
                  <a:lnTo>
                    <a:pt x="1279" y="1585"/>
                  </a:lnTo>
                  <a:lnTo>
                    <a:pt x="1197" y="1557"/>
                  </a:lnTo>
                  <a:lnTo>
                    <a:pt x="1117" y="1526"/>
                  </a:lnTo>
                  <a:lnTo>
                    <a:pt x="1041" y="1492"/>
                  </a:lnTo>
                  <a:lnTo>
                    <a:pt x="967" y="1454"/>
                  </a:lnTo>
                  <a:lnTo>
                    <a:pt x="895" y="1414"/>
                  </a:lnTo>
                  <a:lnTo>
                    <a:pt x="827" y="1371"/>
                  </a:lnTo>
                  <a:lnTo>
                    <a:pt x="761" y="1325"/>
                  </a:lnTo>
                  <a:lnTo>
                    <a:pt x="698" y="1277"/>
                  </a:lnTo>
                  <a:lnTo>
                    <a:pt x="638" y="1229"/>
                  </a:lnTo>
                  <a:lnTo>
                    <a:pt x="579" y="1178"/>
                  </a:lnTo>
                  <a:lnTo>
                    <a:pt x="524" y="1126"/>
                  </a:lnTo>
                  <a:lnTo>
                    <a:pt x="471" y="1074"/>
                  </a:lnTo>
                  <a:lnTo>
                    <a:pt x="421" y="1022"/>
                  </a:lnTo>
                  <a:lnTo>
                    <a:pt x="374" y="969"/>
                  </a:lnTo>
                  <a:lnTo>
                    <a:pt x="328" y="915"/>
                  </a:lnTo>
                  <a:lnTo>
                    <a:pt x="286" y="863"/>
                  </a:lnTo>
                  <a:lnTo>
                    <a:pt x="246" y="812"/>
                  </a:lnTo>
                  <a:lnTo>
                    <a:pt x="209" y="760"/>
                  </a:lnTo>
                  <a:lnTo>
                    <a:pt x="174" y="710"/>
                  </a:lnTo>
                  <a:lnTo>
                    <a:pt x="142" y="663"/>
                  </a:lnTo>
                  <a:lnTo>
                    <a:pt x="112" y="616"/>
                  </a:lnTo>
                  <a:lnTo>
                    <a:pt x="85" y="573"/>
                  </a:lnTo>
                  <a:lnTo>
                    <a:pt x="60" y="531"/>
                  </a:lnTo>
                  <a:lnTo>
                    <a:pt x="38" y="492"/>
                  </a:lnTo>
                  <a:lnTo>
                    <a:pt x="18" y="456"/>
                  </a:lnTo>
                  <a:lnTo>
                    <a:pt x="7" y="430"/>
                  </a:lnTo>
                  <a:lnTo>
                    <a:pt x="1" y="404"/>
                  </a:lnTo>
                  <a:lnTo>
                    <a:pt x="0" y="378"/>
                  </a:lnTo>
                  <a:lnTo>
                    <a:pt x="3" y="351"/>
                  </a:lnTo>
                  <a:lnTo>
                    <a:pt x="11" y="327"/>
                  </a:lnTo>
                  <a:lnTo>
                    <a:pt x="24" y="303"/>
                  </a:lnTo>
                  <a:lnTo>
                    <a:pt x="42" y="283"/>
                  </a:lnTo>
                  <a:lnTo>
                    <a:pt x="64" y="265"/>
                  </a:lnTo>
                  <a:lnTo>
                    <a:pt x="88" y="252"/>
                  </a:lnTo>
                  <a:lnTo>
                    <a:pt x="116" y="243"/>
                  </a:lnTo>
                  <a:lnTo>
                    <a:pt x="1112" y="5"/>
                  </a:lnTo>
                  <a:lnTo>
                    <a:pt x="1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1348" y="716"/>
              <a:ext cx="351" cy="2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1704" y="626"/>
              <a:ext cx="199" cy="110"/>
            </a:xfrm>
            <a:custGeom>
              <a:avLst/>
              <a:gdLst>
                <a:gd name="T0" fmla="*/ 1193 w 1193"/>
                <a:gd name="T1" fmla="*/ 0 h 658"/>
                <a:gd name="T2" fmla="*/ 1193 w 1193"/>
                <a:gd name="T3" fmla="*/ 121 h 658"/>
                <a:gd name="T4" fmla="*/ 0 w 1193"/>
                <a:gd name="T5" fmla="*/ 658 h 658"/>
                <a:gd name="T6" fmla="*/ 0 w 1193"/>
                <a:gd name="T7" fmla="*/ 537 h 658"/>
                <a:gd name="T8" fmla="*/ 1193 w 119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3" h="658">
                  <a:moveTo>
                    <a:pt x="1193" y="0"/>
                  </a:moveTo>
                  <a:lnTo>
                    <a:pt x="1193" y="121"/>
                  </a:lnTo>
                  <a:lnTo>
                    <a:pt x="0" y="658"/>
                  </a:lnTo>
                  <a:lnTo>
                    <a:pt x="0" y="537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1348" y="619"/>
              <a:ext cx="555" cy="89"/>
            </a:xfrm>
            <a:custGeom>
              <a:avLst/>
              <a:gdLst>
                <a:gd name="T0" fmla="*/ 3020 w 3330"/>
                <a:gd name="T1" fmla="*/ 0 h 536"/>
                <a:gd name="T2" fmla="*/ 3330 w 3330"/>
                <a:gd name="T3" fmla="*/ 0 h 536"/>
                <a:gd name="T4" fmla="*/ 2109 w 3330"/>
                <a:gd name="T5" fmla="*/ 536 h 536"/>
                <a:gd name="T6" fmla="*/ 0 w 3330"/>
                <a:gd name="T7" fmla="*/ 536 h 536"/>
                <a:gd name="T8" fmla="*/ 795 w 3330"/>
                <a:gd name="T9" fmla="*/ 217 h 536"/>
                <a:gd name="T10" fmla="*/ 871 w 3330"/>
                <a:gd name="T11" fmla="*/ 243 h 536"/>
                <a:gd name="T12" fmla="*/ 953 w 3330"/>
                <a:gd name="T13" fmla="*/ 267 h 536"/>
                <a:gd name="T14" fmla="*/ 1037 w 3330"/>
                <a:gd name="T15" fmla="*/ 291 h 536"/>
                <a:gd name="T16" fmla="*/ 1125 w 3330"/>
                <a:gd name="T17" fmla="*/ 313 h 536"/>
                <a:gd name="T18" fmla="*/ 1218 w 3330"/>
                <a:gd name="T19" fmla="*/ 334 h 536"/>
                <a:gd name="T20" fmla="*/ 1313 w 3330"/>
                <a:gd name="T21" fmla="*/ 353 h 536"/>
                <a:gd name="T22" fmla="*/ 1413 w 3330"/>
                <a:gd name="T23" fmla="*/ 370 h 536"/>
                <a:gd name="T24" fmla="*/ 1516 w 3330"/>
                <a:gd name="T25" fmla="*/ 385 h 536"/>
                <a:gd name="T26" fmla="*/ 1624 w 3330"/>
                <a:gd name="T27" fmla="*/ 399 h 536"/>
                <a:gd name="T28" fmla="*/ 1735 w 3330"/>
                <a:gd name="T29" fmla="*/ 409 h 536"/>
                <a:gd name="T30" fmla="*/ 1849 w 3330"/>
                <a:gd name="T31" fmla="*/ 417 h 536"/>
                <a:gd name="T32" fmla="*/ 1969 w 3330"/>
                <a:gd name="T33" fmla="*/ 421 h 536"/>
                <a:gd name="T34" fmla="*/ 2091 w 3330"/>
                <a:gd name="T35" fmla="*/ 423 h 536"/>
                <a:gd name="T36" fmla="*/ 2130 w 3330"/>
                <a:gd name="T37" fmla="*/ 423 h 536"/>
                <a:gd name="T38" fmla="*/ 3020 w 3330"/>
                <a:gd name="T3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30" h="536">
                  <a:moveTo>
                    <a:pt x="3020" y="0"/>
                  </a:moveTo>
                  <a:lnTo>
                    <a:pt x="3330" y="0"/>
                  </a:lnTo>
                  <a:lnTo>
                    <a:pt x="2109" y="536"/>
                  </a:lnTo>
                  <a:lnTo>
                    <a:pt x="0" y="536"/>
                  </a:lnTo>
                  <a:lnTo>
                    <a:pt x="795" y="217"/>
                  </a:lnTo>
                  <a:lnTo>
                    <a:pt x="871" y="243"/>
                  </a:lnTo>
                  <a:lnTo>
                    <a:pt x="953" y="267"/>
                  </a:lnTo>
                  <a:lnTo>
                    <a:pt x="1037" y="291"/>
                  </a:lnTo>
                  <a:lnTo>
                    <a:pt x="1125" y="313"/>
                  </a:lnTo>
                  <a:lnTo>
                    <a:pt x="1218" y="334"/>
                  </a:lnTo>
                  <a:lnTo>
                    <a:pt x="1313" y="353"/>
                  </a:lnTo>
                  <a:lnTo>
                    <a:pt x="1413" y="370"/>
                  </a:lnTo>
                  <a:lnTo>
                    <a:pt x="1516" y="385"/>
                  </a:lnTo>
                  <a:lnTo>
                    <a:pt x="1624" y="399"/>
                  </a:lnTo>
                  <a:lnTo>
                    <a:pt x="1735" y="409"/>
                  </a:lnTo>
                  <a:lnTo>
                    <a:pt x="1849" y="417"/>
                  </a:lnTo>
                  <a:lnTo>
                    <a:pt x="1969" y="421"/>
                  </a:lnTo>
                  <a:lnTo>
                    <a:pt x="2091" y="423"/>
                  </a:lnTo>
                  <a:lnTo>
                    <a:pt x="2130" y="423"/>
                  </a:lnTo>
                  <a:lnTo>
                    <a:pt x="30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1380" y="525"/>
              <a:ext cx="517" cy="145"/>
            </a:xfrm>
            <a:custGeom>
              <a:avLst/>
              <a:gdLst>
                <a:gd name="T0" fmla="*/ 669 w 3105"/>
                <a:gd name="T1" fmla="*/ 0 h 870"/>
                <a:gd name="T2" fmla="*/ 711 w 3105"/>
                <a:gd name="T3" fmla="*/ 51 h 870"/>
                <a:gd name="T4" fmla="*/ 755 w 3105"/>
                <a:gd name="T5" fmla="*/ 103 h 870"/>
                <a:gd name="T6" fmla="*/ 803 w 3105"/>
                <a:gd name="T7" fmla="*/ 156 h 870"/>
                <a:gd name="T8" fmla="*/ 852 w 3105"/>
                <a:gd name="T9" fmla="*/ 207 h 870"/>
                <a:gd name="T10" fmla="*/ 905 w 3105"/>
                <a:gd name="T11" fmla="*/ 258 h 870"/>
                <a:gd name="T12" fmla="*/ 959 w 3105"/>
                <a:gd name="T13" fmla="*/ 308 h 870"/>
                <a:gd name="T14" fmla="*/ 1017 w 3105"/>
                <a:gd name="T15" fmla="*/ 358 h 870"/>
                <a:gd name="T16" fmla="*/ 1077 w 3105"/>
                <a:gd name="T17" fmla="*/ 406 h 870"/>
                <a:gd name="T18" fmla="*/ 1140 w 3105"/>
                <a:gd name="T19" fmla="*/ 453 h 870"/>
                <a:gd name="T20" fmla="*/ 1205 w 3105"/>
                <a:gd name="T21" fmla="*/ 497 h 870"/>
                <a:gd name="T22" fmla="*/ 1273 w 3105"/>
                <a:gd name="T23" fmla="*/ 539 h 870"/>
                <a:gd name="T24" fmla="*/ 1344 w 3105"/>
                <a:gd name="T25" fmla="*/ 579 h 870"/>
                <a:gd name="T26" fmla="*/ 1417 w 3105"/>
                <a:gd name="T27" fmla="*/ 616 h 870"/>
                <a:gd name="T28" fmla="*/ 1493 w 3105"/>
                <a:gd name="T29" fmla="*/ 650 h 870"/>
                <a:gd name="T30" fmla="*/ 1572 w 3105"/>
                <a:gd name="T31" fmla="*/ 681 h 870"/>
                <a:gd name="T32" fmla="*/ 1653 w 3105"/>
                <a:gd name="T33" fmla="*/ 707 h 870"/>
                <a:gd name="T34" fmla="*/ 1738 w 3105"/>
                <a:gd name="T35" fmla="*/ 730 h 870"/>
                <a:gd name="T36" fmla="*/ 1824 w 3105"/>
                <a:gd name="T37" fmla="*/ 749 h 870"/>
                <a:gd name="T38" fmla="*/ 1914 w 3105"/>
                <a:gd name="T39" fmla="*/ 763 h 870"/>
                <a:gd name="T40" fmla="*/ 1931 w 3105"/>
                <a:gd name="T41" fmla="*/ 766 h 870"/>
                <a:gd name="T42" fmla="*/ 2937 w 3105"/>
                <a:gd name="T43" fmla="*/ 308 h 870"/>
                <a:gd name="T44" fmla="*/ 2979 w 3105"/>
                <a:gd name="T45" fmla="*/ 309 h 870"/>
                <a:gd name="T46" fmla="*/ 3016 w 3105"/>
                <a:gd name="T47" fmla="*/ 311 h 870"/>
                <a:gd name="T48" fmla="*/ 3047 w 3105"/>
                <a:gd name="T49" fmla="*/ 311 h 870"/>
                <a:gd name="T50" fmla="*/ 3072 w 3105"/>
                <a:gd name="T51" fmla="*/ 312 h 870"/>
                <a:gd name="T52" fmla="*/ 3089 w 3105"/>
                <a:gd name="T53" fmla="*/ 312 h 870"/>
                <a:gd name="T54" fmla="*/ 3101 w 3105"/>
                <a:gd name="T55" fmla="*/ 312 h 870"/>
                <a:gd name="T56" fmla="*/ 3105 w 3105"/>
                <a:gd name="T57" fmla="*/ 312 h 870"/>
                <a:gd name="T58" fmla="*/ 1926 w 3105"/>
                <a:gd name="T59" fmla="*/ 870 h 870"/>
                <a:gd name="T60" fmla="*/ 1797 w 3105"/>
                <a:gd name="T61" fmla="*/ 869 h 870"/>
                <a:gd name="T62" fmla="*/ 1671 w 3105"/>
                <a:gd name="T63" fmla="*/ 864 h 870"/>
                <a:gd name="T64" fmla="*/ 1549 w 3105"/>
                <a:gd name="T65" fmla="*/ 856 h 870"/>
                <a:gd name="T66" fmla="*/ 1432 w 3105"/>
                <a:gd name="T67" fmla="*/ 845 h 870"/>
                <a:gd name="T68" fmla="*/ 1319 w 3105"/>
                <a:gd name="T69" fmla="*/ 831 h 870"/>
                <a:gd name="T70" fmla="*/ 1210 w 3105"/>
                <a:gd name="T71" fmla="*/ 814 h 870"/>
                <a:gd name="T72" fmla="*/ 1106 w 3105"/>
                <a:gd name="T73" fmla="*/ 796 h 870"/>
                <a:gd name="T74" fmla="*/ 1006 w 3105"/>
                <a:gd name="T75" fmla="*/ 774 h 870"/>
                <a:gd name="T76" fmla="*/ 910 w 3105"/>
                <a:gd name="T77" fmla="*/ 751 h 870"/>
                <a:gd name="T78" fmla="*/ 818 w 3105"/>
                <a:gd name="T79" fmla="*/ 727 h 870"/>
                <a:gd name="T80" fmla="*/ 731 w 3105"/>
                <a:gd name="T81" fmla="*/ 701 h 870"/>
                <a:gd name="T82" fmla="*/ 648 w 3105"/>
                <a:gd name="T83" fmla="*/ 675 h 870"/>
                <a:gd name="T84" fmla="*/ 570 w 3105"/>
                <a:gd name="T85" fmla="*/ 648 h 870"/>
                <a:gd name="T86" fmla="*/ 497 w 3105"/>
                <a:gd name="T87" fmla="*/ 620 h 870"/>
                <a:gd name="T88" fmla="*/ 426 w 3105"/>
                <a:gd name="T89" fmla="*/ 591 h 870"/>
                <a:gd name="T90" fmla="*/ 363 w 3105"/>
                <a:gd name="T91" fmla="*/ 564 h 870"/>
                <a:gd name="T92" fmla="*/ 302 w 3105"/>
                <a:gd name="T93" fmla="*/ 536 h 870"/>
                <a:gd name="T94" fmla="*/ 246 w 3105"/>
                <a:gd name="T95" fmla="*/ 509 h 870"/>
                <a:gd name="T96" fmla="*/ 195 w 3105"/>
                <a:gd name="T97" fmla="*/ 483 h 870"/>
                <a:gd name="T98" fmla="*/ 148 w 3105"/>
                <a:gd name="T99" fmla="*/ 458 h 870"/>
                <a:gd name="T100" fmla="*/ 107 w 3105"/>
                <a:gd name="T101" fmla="*/ 435 h 870"/>
                <a:gd name="T102" fmla="*/ 70 w 3105"/>
                <a:gd name="T103" fmla="*/ 413 h 870"/>
                <a:gd name="T104" fmla="*/ 37 w 3105"/>
                <a:gd name="T105" fmla="*/ 393 h 870"/>
                <a:gd name="T106" fmla="*/ 19 w 3105"/>
                <a:gd name="T107" fmla="*/ 379 h 870"/>
                <a:gd name="T108" fmla="*/ 7 w 3105"/>
                <a:gd name="T109" fmla="*/ 365 h 870"/>
                <a:gd name="T110" fmla="*/ 1 w 3105"/>
                <a:gd name="T111" fmla="*/ 349 h 870"/>
                <a:gd name="T112" fmla="*/ 0 w 3105"/>
                <a:gd name="T113" fmla="*/ 333 h 870"/>
                <a:gd name="T114" fmla="*/ 4 w 3105"/>
                <a:gd name="T115" fmla="*/ 319 h 870"/>
                <a:gd name="T116" fmla="*/ 13 w 3105"/>
                <a:gd name="T117" fmla="*/ 304 h 870"/>
                <a:gd name="T118" fmla="*/ 28 w 3105"/>
                <a:gd name="T119" fmla="*/ 291 h 870"/>
                <a:gd name="T120" fmla="*/ 47 w 3105"/>
                <a:gd name="T121" fmla="*/ 280 h 870"/>
                <a:gd name="T122" fmla="*/ 669 w 3105"/>
                <a:gd name="T123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05" h="870">
                  <a:moveTo>
                    <a:pt x="669" y="0"/>
                  </a:moveTo>
                  <a:lnTo>
                    <a:pt x="711" y="51"/>
                  </a:lnTo>
                  <a:lnTo>
                    <a:pt x="755" y="103"/>
                  </a:lnTo>
                  <a:lnTo>
                    <a:pt x="803" y="156"/>
                  </a:lnTo>
                  <a:lnTo>
                    <a:pt x="852" y="207"/>
                  </a:lnTo>
                  <a:lnTo>
                    <a:pt x="905" y="258"/>
                  </a:lnTo>
                  <a:lnTo>
                    <a:pt x="959" y="308"/>
                  </a:lnTo>
                  <a:lnTo>
                    <a:pt x="1017" y="358"/>
                  </a:lnTo>
                  <a:lnTo>
                    <a:pt x="1077" y="406"/>
                  </a:lnTo>
                  <a:lnTo>
                    <a:pt x="1140" y="453"/>
                  </a:lnTo>
                  <a:lnTo>
                    <a:pt x="1205" y="497"/>
                  </a:lnTo>
                  <a:lnTo>
                    <a:pt x="1273" y="539"/>
                  </a:lnTo>
                  <a:lnTo>
                    <a:pt x="1344" y="579"/>
                  </a:lnTo>
                  <a:lnTo>
                    <a:pt x="1417" y="616"/>
                  </a:lnTo>
                  <a:lnTo>
                    <a:pt x="1493" y="650"/>
                  </a:lnTo>
                  <a:lnTo>
                    <a:pt x="1572" y="681"/>
                  </a:lnTo>
                  <a:lnTo>
                    <a:pt x="1653" y="707"/>
                  </a:lnTo>
                  <a:lnTo>
                    <a:pt x="1738" y="730"/>
                  </a:lnTo>
                  <a:lnTo>
                    <a:pt x="1824" y="749"/>
                  </a:lnTo>
                  <a:lnTo>
                    <a:pt x="1914" y="763"/>
                  </a:lnTo>
                  <a:lnTo>
                    <a:pt x="1931" y="766"/>
                  </a:lnTo>
                  <a:lnTo>
                    <a:pt x="2937" y="308"/>
                  </a:lnTo>
                  <a:lnTo>
                    <a:pt x="2979" y="309"/>
                  </a:lnTo>
                  <a:lnTo>
                    <a:pt x="3016" y="311"/>
                  </a:lnTo>
                  <a:lnTo>
                    <a:pt x="3047" y="311"/>
                  </a:lnTo>
                  <a:lnTo>
                    <a:pt x="3072" y="312"/>
                  </a:lnTo>
                  <a:lnTo>
                    <a:pt x="3089" y="312"/>
                  </a:lnTo>
                  <a:lnTo>
                    <a:pt x="3101" y="312"/>
                  </a:lnTo>
                  <a:lnTo>
                    <a:pt x="3105" y="312"/>
                  </a:lnTo>
                  <a:lnTo>
                    <a:pt x="1926" y="870"/>
                  </a:lnTo>
                  <a:lnTo>
                    <a:pt x="1797" y="869"/>
                  </a:lnTo>
                  <a:lnTo>
                    <a:pt x="1671" y="864"/>
                  </a:lnTo>
                  <a:lnTo>
                    <a:pt x="1549" y="856"/>
                  </a:lnTo>
                  <a:lnTo>
                    <a:pt x="1432" y="845"/>
                  </a:lnTo>
                  <a:lnTo>
                    <a:pt x="1319" y="831"/>
                  </a:lnTo>
                  <a:lnTo>
                    <a:pt x="1210" y="814"/>
                  </a:lnTo>
                  <a:lnTo>
                    <a:pt x="1106" y="796"/>
                  </a:lnTo>
                  <a:lnTo>
                    <a:pt x="1006" y="774"/>
                  </a:lnTo>
                  <a:lnTo>
                    <a:pt x="910" y="751"/>
                  </a:lnTo>
                  <a:lnTo>
                    <a:pt x="818" y="727"/>
                  </a:lnTo>
                  <a:lnTo>
                    <a:pt x="731" y="701"/>
                  </a:lnTo>
                  <a:lnTo>
                    <a:pt x="648" y="675"/>
                  </a:lnTo>
                  <a:lnTo>
                    <a:pt x="570" y="648"/>
                  </a:lnTo>
                  <a:lnTo>
                    <a:pt x="497" y="620"/>
                  </a:lnTo>
                  <a:lnTo>
                    <a:pt x="426" y="591"/>
                  </a:lnTo>
                  <a:lnTo>
                    <a:pt x="363" y="564"/>
                  </a:lnTo>
                  <a:lnTo>
                    <a:pt x="302" y="536"/>
                  </a:lnTo>
                  <a:lnTo>
                    <a:pt x="246" y="509"/>
                  </a:lnTo>
                  <a:lnTo>
                    <a:pt x="195" y="483"/>
                  </a:lnTo>
                  <a:lnTo>
                    <a:pt x="148" y="458"/>
                  </a:lnTo>
                  <a:lnTo>
                    <a:pt x="107" y="435"/>
                  </a:lnTo>
                  <a:lnTo>
                    <a:pt x="70" y="413"/>
                  </a:lnTo>
                  <a:lnTo>
                    <a:pt x="37" y="393"/>
                  </a:lnTo>
                  <a:lnTo>
                    <a:pt x="19" y="379"/>
                  </a:lnTo>
                  <a:lnTo>
                    <a:pt x="7" y="365"/>
                  </a:lnTo>
                  <a:lnTo>
                    <a:pt x="1" y="349"/>
                  </a:lnTo>
                  <a:lnTo>
                    <a:pt x="0" y="333"/>
                  </a:lnTo>
                  <a:lnTo>
                    <a:pt x="4" y="319"/>
                  </a:lnTo>
                  <a:lnTo>
                    <a:pt x="13" y="304"/>
                  </a:lnTo>
                  <a:lnTo>
                    <a:pt x="28" y="291"/>
                  </a:lnTo>
                  <a:lnTo>
                    <a:pt x="47" y="280"/>
                  </a:lnTo>
                  <a:lnTo>
                    <a:pt x="6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Freeform 20"/>
          <p:cNvSpPr>
            <a:spLocks noEditPoints="1"/>
          </p:cNvSpPr>
          <p:nvPr/>
        </p:nvSpPr>
        <p:spPr bwMode="auto">
          <a:xfrm>
            <a:off x="7020755" y="1578041"/>
            <a:ext cx="841375" cy="863600"/>
          </a:xfrm>
          <a:custGeom>
            <a:avLst/>
            <a:gdLst>
              <a:gd name="T0" fmla="*/ 2406 w 3180"/>
              <a:gd name="T1" fmla="*/ 1358 h 3260"/>
              <a:gd name="T2" fmla="*/ 2504 w 3180"/>
              <a:gd name="T3" fmla="*/ 1507 h 3260"/>
              <a:gd name="T4" fmla="*/ 2654 w 3180"/>
              <a:gd name="T5" fmla="*/ 1408 h 3260"/>
              <a:gd name="T6" fmla="*/ 2555 w 3180"/>
              <a:gd name="T7" fmla="*/ 1259 h 3260"/>
              <a:gd name="T8" fmla="*/ 2770 w 3180"/>
              <a:gd name="T9" fmla="*/ 565 h 3260"/>
              <a:gd name="T10" fmla="*/ 2754 w 3180"/>
              <a:gd name="T11" fmla="*/ 758 h 3260"/>
              <a:gd name="T12" fmla="*/ 2622 w 3180"/>
              <a:gd name="T13" fmla="*/ 955 h 3260"/>
              <a:gd name="T14" fmla="*/ 2986 w 3180"/>
              <a:gd name="T15" fmla="*/ 1513 h 3260"/>
              <a:gd name="T16" fmla="*/ 3103 w 3180"/>
              <a:gd name="T17" fmla="*/ 1857 h 3260"/>
              <a:gd name="T18" fmla="*/ 3180 w 3180"/>
              <a:gd name="T19" fmla="*/ 1873 h 3260"/>
              <a:gd name="T20" fmla="*/ 3043 w 3180"/>
              <a:gd name="T21" fmla="*/ 2392 h 3260"/>
              <a:gd name="T22" fmla="*/ 2730 w 3180"/>
              <a:gd name="T23" fmla="*/ 2607 h 3260"/>
              <a:gd name="T24" fmla="*/ 2477 w 3180"/>
              <a:gd name="T25" fmla="*/ 2882 h 3260"/>
              <a:gd name="T26" fmla="*/ 2508 w 3180"/>
              <a:gd name="T27" fmla="*/ 3060 h 3260"/>
              <a:gd name="T28" fmla="*/ 2118 w 3180"/>
              <a:gd name="T29" fmla="*/ 3117 h 3260"/>
              <a:gd name="T30" fmla="*/ 2022 w 3180"/>
              <a:gd name="T31" fmla="*/ 3060 h 3260"/>
              <a:gd name="T32" fmla="*/ 1953 w 3180"/>
              <a:gd name="T33" fmla="*/ 3189 h 3260"/>
              <a:gd name="T34" fmla="*/ 1668 w 3180"/>
              <a:gd name="T35" fmla="*/ 3257 h 3260"/>
              <a:gd name="T36" fmla="*/ 1621 w 3180"/>
              <a:gd name="T37" fmla="*/ 3155 h 3260"/>
              <a:gd name="T38" fmla="*/ 1208 w 3180"/>
              <a:gd name="T39" fmla="*/ 3149 h 3260"/>
              <a:gd name="T40" fmla="*/ 930 w 3180"/>
              <a:gd name="T41" fmla="*/ 3112 h 3260"/>
              <a:gd name="T42" fmla="*/ 917 w 3180"/>
              <a:gd name="T43" fmla="*/ 3211 h 3260"/>
              <a:gd name="T44" fmla="*/ 551 w 3180"/>
              <a:gd name="T45" fmla="*/ 3206 h 3260"/>
              <a:gd name="T46" fmla="*/ 535 w 3180"/>
              <a:gd name="T47" fmla="*/ 2998 h 3260"/>
              <a:gd name="T48" fmla="*/ 404 w 3180"/>
              <a:gd name="T49" fmla="*/ 2796 h 3260"/>
              <a:gd name="T50" fmla="*/ 70 w 3180"/>
              <a:gd name="T51" fmla="*/ 2369 h 3260"/>
              <a:gd name="T52" fmla="*/ 3 w 3180"/>
              <a:gd name="T53" fmla="*/ 1798 h 3260"/>
              <a:gd name="T54" fmla="*/ 221 w 3180"/>
              <a:gd name="T55" fmla="*/ 1191 h 3260"/>
              <a:gd name="T56" fmla="*/ 650 w 3180"/>
              <a:gd name="T57" fmla="*/ 934 h 3260"/>
              <a:gd name="T58" fmla="*/ 863 w 3180"/>
              <a:gd name="T59" fmla="*/ 1110 h 3260"/>
              <a:gd name="T60" fmla="*/ 735 w 3180"/>
              <a:gd name="T61" fmla="*/ 1163 h 3260"/>
              <a:gd name="T62" fmla="*/ 744 w 3180"/>
              <a:gd name="T63" fmla="*/ 1311 h 3260"/>
              <a:gd name="T64" fmla="*/ 1090 w 3180"/>
              <a:gd name="T65" fmla="*/ 1254 h 3260"/>
              <a:gd name="T66" fmla="*/ 1413 w 3180"/>
              <a:gd name="T67" fmla="*/ 1229 h 3260"/>
              <a:gd name="T68" fmla="*/ 1541 w 3180"/>
              <a:gd name="T69" fmla="*/ 1194 h 3260"/>
              <a:gd name="T70" fmla="*/ 1506 w 3180"/>
              <a:gd name="T71" fmla="*/ 1039 h 3260"/>
              <a:gd name="T72" fmla="*/ 1580 w 3180"/>
              <a:gd name="T73" fmla="*/ 837 h 3260"/>
              <a:gd name="T74" fmla="*/ 1830 w 3180"/>
              <a:gd name="T75" fmla="*/ 659 h 3260"/>
              <a:gd name="T76" fmla="*/ 2014 w 3180"/>
              <a:gd name="T77" fmla="*/ 703 h 3260"/>
              <a:gd name="T78" fmla="*/ 2125 w 3180"/>
              <a:gd name="T79" fmla="*/ 659 h 3260"/>
              <a:gd name="T80" fmla="*/ 2406 w 3180"/>
              <a:gd name="T81" fmla="*/ 560 h 3260"/>
              <a:gd name="T82" fmla="*/ 1131 w 3180"/>
              <a:gd name="T83" fmla="*/ 202 h 3260"/>
              <a:gd name="T84" fmla="*/ 894 w 3180"/>
              <a:gd name="T85" fmla="*/ 332 h 3260"/>
              <a:gd name="T86" fmla="*/ 1020 w 3180"/>
              <a:gd name="T87" fmla="*/ 271 h 3260"/>
              <a:gd name="T88" fmla="*/ 995 w 3180"/>
              <a:gd name="T89" fmla="*/ 125 h 3260"/>
              <a:gd name="T90" fmla="*/ 719 w 3180"/>
              <a:gd name="T91" fmla="*/ 370 h 3260"/>
              <a:gd name="T92" fmla="*/ 765 w 3180"/>
              <a:gd name="T93" fmla="*/ 746 h 3260"/>
              <a:gd name="T94" fmla="*/ 1094 w 3180"/>
              <a:gd name="T95" fmla="*/ 919 h 3260"/>
              <a:gd name="T96" fmla="*/ 1423 w 3180"/>
              <a:gd name="T97" fmla="*/ 746 h 3260"/>
              <a:gd name="T98" fmla="*/ 1468 w 3180"/>
              <a:gd name="T99" fmla="*/ 370 h 3260"/>
              <a:gd name="T100" fmla="*/ 1192 w 3180"/>
              <a:gd name="T101" fmla="*/ 125 h 3260"/>
              <a:gd name="T102" fmla="*/ 1352 w 3180"/>
              <a:gd name="T103" fmla="*/ 71 h 3260"/>
              <a:gd name="T104" fmla="*/ 1595 w 3180"/>
              <a:gd name="T105" fmla="*/ 406 h 3260"/>
              <a:gd name="T106" fmla="*/ 1508 w 3180"/>
              <a:gd name="T107" fmla="*/ 820 h 3260"/>
              <a:gd name="T108" fmla="*/ 1150 w 3180"/>
              <a:gd name="T109" fmla="*/ 1028 h 3260"/>
              <a:gd name="T110" fmla="*/ 750 w 3180"/>
              <a:gd name="T111" fmla="*/ 899 h 3260"/>
              <a:gd name="T112" fmla="*/ 581 w 3180"/>
              <a:gd name="T113" fmla="*/ 516 h 3260"/>
              <a:gd name="T114" fmla="*/ 750 w 3180"/>
              <a:gd name="T115" fmla="*/ 133 h 3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180" h="3260">
                <a:moveTo>
                  <a:pt x="2530" y="1257"/>
                </a:moveTo>
                <a:lnTo>
                  <a:pt x="2504" y="1259"/>
                </a:lnTo>
                <a:lnTo>
                  <a:pt x="2480" y="1266"/>
                </a:lnTo>
                <a:lnTo>
                  <a:pt x="2458" y="1278"/>
                </a:lnTo>
                <a:lnTo>
                  <a:pt x="2440" y="1293"/>
                </a:lnTo>
                <a:lnTo>
                  <a:pt x="2425" y="1312"/>
                </a:lnTo>
                <a:lnTo>
                  <a:pt x="2413" y="1334"/>
                </a:lnTo>
                <a:lnTo>
                  <a:pt x="2406" y="1358"/>
                </a:lnTo>
                <a:lnTo>
                  <a:pt x="2403" y="1383"/>
                </a:lnTo>
                <a:lnTo>
                  <a:pt x="2406" y="1409"/>
                </a:lnTo>
                <a:lnTo>
                  <a:pt x="2413" y="1433"/>
                </a:lnTo>
                <a:lnTo>
                  <a:pt x="2425" y="1454"/>
                </a:lnTo>
                <a:lnTo>
                  <a:pt x="2440" y="1473"/>
                </a:lnTo>
                <a:lnTo>
                  <a:pt x="2458" y="1488"/>
                </a:lnTo>
                <a:lnTo>
                  <a:pt x="2480" y="1500"/>
                </a:lnTo>
                <a:lnTo>
                  <a:pt x="2504" y="1507"/>
                </a:lnTo>
                <a:lnTo>
                  <a:pt x="2530" y="1511"/>
                </a:lnTo>
                <a:lnTo>
                  <a:pt x="2555" y="1507"/>
                </a:lnTo>
                <a:lnTo>
                  <a:pt x="2579" y="1500"/>
                </a:lnTo>
                <a:lnTo>
                  <a:pt x="2600" y="1488"/>
                </a:lnTo>
                <a:lnTo>
                  <a:pt x="2618" y="1473"/>
                </a:lnTo>
                <a:lnTo>
                  <a:pt x="2634" y="1454"/>
                </a:lnTo>
                <a:lnTo>
                  <a:pt x="2645" y="1433"/>
                </a:lnTo>
                <a:lnTo>
                  <a:pt x="2654" y="1408"/>
                </a:lnTo>
                <a:lnTo>
                  <a:pt x="2656" y="1383"/>
                </a:lnTo>
                <a:lnTo>
                  <a:pt x="2654" y="1358"/>
                </a:lnTo>
                <a:lnTo>
                  <a:pt x="2645" y="1334"/>
                </a:lnTo>
                <a:lnTo>
                  <a:pt x="2634" y="1312"/>
                </a:lnTo>
                <a:lnTo>
                  <a:pt x="2618" y="1293"/>
                </a:lnTo>
                <a:lnTo>
                  <a:pt x="2600" y="1278"/>
                </a:lnTo>
                <a:lnTo>
                  <a:pt x="2579" y="1266"/>
                </a:lnTo>
                <a:lnTo>
                  <a:pt x="2555" y="1259"/>
                </a:lnTo>
                <a:lnTo>
                  <a:pt x="2530" y="1257"/>
                </a:lnTo>
                <a:close/>
                <a:moveTo>
                  <a:pt x="2647" y="514"/>
                </a:moveTo>
                <a:lnTo>
                  <a:pt x="2675" y="514"/>
                </a:lnTo>
                <a:lnTo>
                  <a:pt x="2698" y="517"/>
                </a:lnTo>
                <a:lnTo>
                  <a:pt x="2718" y="523"/>
                </a:lnTo>
                <a:lnTo>
                  <a:pt x="2740" y="534"/>
                </a:lnTo>
                <a:lnTo>
                  <a:pt x="2757" y="548"/>
                </a:lnTo>
                <a:lnTo>
                  <a:pt x="2770" y="565"/>
                </a:lnTo>
                <a:lnTo>
                  <a:pt x="2779" y="584"/>
                </a:lnTo>
                <a:lnTo>
                  <a:pt x="2784" y="605"/>
                </a:lnTo>
                <a:lnTo>
                  <a:pt x="2786" y="628"/>
                </a:lnTo>
                <a:lnTo>
                  <a:pt x="2785" y="652"/>
                </a:lnTo>
                <a:lnTo>
                  <a:pt x="2781" y="678"/>
                </a:lnTo>
                <a:lnTo>
                  <a:pt x="2774" y="704"/>
                </a:lnTo>
                <a:lnTo>
                  <a:pt x="2765" y="731"/>
                </a:lnTo>
                <a:lnTo>
                  <a:pt x="2754" y="758"/>
                </a:lnTo>
                <a:lnTo>
                  <a:pt x="2741" y="786"/>
                </a:lnTo>
                <a:lnTo>
                  <a:pt x="2727" y="813"/>
                </a:lnTo>
                <a:lnTo>
                  <a:pt x="2711" y="839"/>
                </a:lnTo>
                <a:lnTo>
                  <a:pt x="2694" y="866"/>
                </a:lnTo>
                <a:lnTo>
                  <a:pt x="2677" y="890"/>
                </a:lnTo>
                <a:lnTo>
                  <a:pt x="2659" y="913"/>
                </a:lnTo>
                <a:lnTo>
                  <a:pt x="2640" y="934"/>
                </a:lnTo>
                <a:lnTo>
                  <a:pt x="2622" y="955"/>
                </a:lnTo>
                <a:lnTo>
                  <a:pt x="2685" y="1015"/>
                </a:lnTo>
                <a:lnTo>
                  <a:pt x="2742" y="1078"/>
                </a:lnTo>
                <a:lnTo>
                  <a:pt x="2795" y="1145"/>
                </a:lnTo>
                <a:lnTo>
                  <a:pt x="2845" y="1213"/>
                </a:lnTo>
                <a:lnTo>
                  <a:pt x="2888" y="1285"/>
                </a:lnTo>
                <a:lnTo>
                  <a:pt x="2926" y="1359"/>
                </a:lnTo>
                <a:lnTo>
                  <a:pt x="2958" y="1435"/>
                </a:lnTo>
                <a:lnTo>
                  <a:pt x="2986" y="1513"/>
                </a:lnTo>
                <a:lnTo>
                  <a:pt x="3008" y="1592"/>
                </a:lnTo>
                <a:lnTo>
                  <a:pt x="3023" y="1674"/>
                </a:lnTo>
                <a:lnTo>
                  <a:pt x="3032" y="1757"/>
                </a:lnTo>
                <a:lnTo>
                  <a:pt x="3045" y="1788"/>
                </a:lnTo>
                <a:lnTo>
                  <a:pt x="3059" y="1811"/>
                </a:lnTo>
                <a:lnTo>
                  <a:pt x="3073" y="1831"/>
                </a:lnTo>
                <a:lnTo>
                  <a:pt x="3088" y="1846"/>
                </a:lnTo>
                <a:lnTo>
                  <a:pt x="3103" y="1857"/>
                </a:lnTo>
                <a:lnTo>
                  <a:pt x="3118" y="1865"/>
                </a:lnTo>
                <a:lnTo>
                  <a:pt x="3133" y="1870"/>
                </a:lnTo>
                <a:lnTo>
                  <a:pt x="3146" y="1873"/>
                </a:lnTo>
                <a:lnTo>
                  <a:pt x="3157" y="1874"/>
                </a:lnTo>
                <a:lnTo>
                  <a:pt x="3167" y="1875"/>
                </a:lnTo>
                <a:lnTo>
                  <a:pt x="3174" y="1874"/>
                </a:lnTo>
                <a:lnTo>
                  <a:pt x="3179" y="1873"/>
                </a:lnTo>
                <a:lnTo>
                  <a:pt x="3180" y="1873"/>
                </a:lnTo>
                <a:lnTo>
                  <a:pt x="3180" y="2376"/>
                </a:lnTo>
                <a:lnTo>
                  <a:pt x="3177" y="2375"/>
                </a:lnTo>
                <a:lnTo>
                  <a:pt x="3167" y="2375"/>
                </a:lnTo>
                <a:lnTo>
                  <a:pt x="3151" y="2376"/>
                </a:lnTo>
                <a:lnTo>
                  <a:pt x="3131" y="2377"/>
                </a:lnTo>
                <a:lnTo>
                  <a:pt x="3104" y="2380"/>
                </a:lnTo>
                <a:lnTo>
                  <a:pt x="3075" y="2385"/>
                </a:lnTo>
                <a:lnTo>
                  <a:pt x="3043" y="2392"/>
                </a:lnTo>
                <a:lnTo>
                  <a:pt x="3008" y="2402"/>
                </a:lnTo>
                <a:lnTo>
                  <a:pt x="2971" y="2415"/>
                </a:lnTo>
                <a:lnTo>
                  <a:pt x="2933" y="2431"/>
                </a:lnTo>
                <a:lnTo>
                  <a:pt x="2894" y="2453"/>
                </a:lnTo>
                <a:lnTo>
                  <a:pt x="2856" y="2478"/>
                </a:lnTo>
                <a:lnTo>
                  <a:pt x="2818" y="2509"/>
                </a:lnTo>
                <a:lnTo>
                  <a:pt x="2781" y="2546"/>
                </a:lnTo>
                <a:lnTo>
                  <a:pt x="2730" y="2607"/>
                </a:lnTo>
                <a:lnTo>
                  <a:pt x="2675" y="2666"/>
                </a:lnTo>
                <a:lnTo>
                  <a:pt x="2614" y="2723"/>
                </a:lnTo>
                <a:lnTo>
                  <a:pt x="2552" y="2776"/>
                </a:lnTo>
                <a:lnTo>
                  <a:pt x="2484" y="2827"/>
                </a:lnTo>
                <a:lnTo>
                  <a:pt x="2480" y="2835"/>
                </a:lnTo>
                <a:lnTo>
                  <a:pt x="2477" y="2847"/>
                </a:lnTo>
                <a:lnTo>
                  <a:pt x="2476" y="2863"/>
                </a:lnTo>
                <a:lnTo>
                  <a:pt x="2477" y="2882"/>
                </a:lnTo>
                <a:lnTo>
                  <a:pt x="2479" y="2904"/>
                </a:lnTo>
                <a:lnTo>
                  <a:pt x="2481" y="2926"/>
                </a:lnTo>
                <a:lnTo>
                  <a:pt x="2485" y="2950"/>
                </a:lnTo>
                <a:lnTo>
                  <a:pt x="2490" y="2973"/>
                </a:lnTo>
                <a:lnTo>
                  <a:pt x="2495" y="2998"/>
                </a:lnTo>
                <a:lnTo>
                  <a:pt x="2499" y="3020"/>
                </a:lnTo>
                <a:lnTo>
                  <a:pt x="2504" y="3041"/>
                </a:lnTo>
                <a:lnTo>
                  <a:pt x="2508" y="3060"/>
                </a:lnTo>
                <a:lnTo>
                  <a:pt x="2512" y="3075"/>
                </a:lnTo>
                <a:lnTo>
                  <a:pt x="2515" y="3088"/>
                </a:lnTo>
                <a:lnTo>
                  <a:pt x="2517" y="3096"/>
                </a:lnTo>
                <a:lnTo>
                  <a:pt x="2517" y="3098"/>
                </a:lnTo>
                <a:lnTo>
                  <a:pt x="2119" y="3136"/>
                </a:lnTo>
                <a:lnTo>
                  <a:pt x="2119" y="3134"/>
                </a:lnTo>
                <a:lnTo>
                  <a:pt x="2119" y="3127"/>
                </a:lnTo>
                <a:lnTo>
                  <a:pt x="2118" y="3117"/>
                </a:lnTo>
                <a:lnTo>
                  <a:pt x="2117" y="3105"/>
                </a:lnTo>
                <a:lnTo>
                  <a:pt x="2114" y="3091"/>
                </a:lnTo>
                <a:lnTo>
                  <a:pt x="2111" y="3076"/>
                </a:lnTo>
                <a:lnTo>
                  <a:pt x="2107" y="3063"/>
                </a:lnTo>
                <a:lnTo>
                  <a:pt x="2101" y="3052"/>
                </a:lnTo>
                <a:lnTo>
                  <a:pt x="2094" y="3043"/>
                </a:lnTo>
                <a:lnTo>
                  <a:pt x="2084" y="3038"/>
                </a:lnTo>
                <a:lnTo>
                  <a:pt x="2022" y="3060"/>
                </a:lnTo>
                <a:lnTo>
                  <a:pt x="2015" y="3067"/>
                </a:lnTo>
                <a:lnTo>
                  <a:pt x="2005" y="3079"/>
                </a:lnTo>
                <a:lnTo>
                  <a:pt x="1996" y="3095"/>
                </a:lnTo>
                <a:lnTo>
                  <a:pt x="1987" y="3111"/>
                </a:lnTo>
                <a:lnTo>
                  <a:pt x="1978" y="3130"/>
                </a:lnTo>
                <a:lnTo>
                  <a:pt x="1970" y="3149"/>
                </a:lnTo>
                <a:lnTo>
                  <a:pt x="1961" y="3169"/>
                </a:lnTo>
                <a:lnTo>
                  <a:pt x="1953" y="3189"/>
                </a:lnTo>
                <a:lnTo>
                  <a:pt x="1946" y="3208"/>
                </a:lnTo>
                <a:lnTo>
                  <a:pt x="1940" y="3224"/>
                </a:lnTo>
                <a:lnTo>
                  <a:pt x="1935" y="3238"/>
                </a:lnTo>
                <a:lnTo>
                  <a:pt x="1931" y="3249"/>
                </a:lnTo>
                <a:lnTo>
                  <a:pt x="1928" y="3256"/>
                </a:lnTo>
                <a:lnTo>
                  <a:pt x="1927" y="3258"/>
                </a:lnTo>
                <a:lnTo>
                  <a:pt x="1669" y="3260"/>
                </a:lnTo>
                <a:lnTo>
                  <a:pt x="1668" y="3257"/>
                </a:lnTo>
                <a:lnTo>
                  <a:pt x="1665" y="3250"/>
                </a:lnTo>
                <a:lnTo>
                  <a:pt x="1661" y="3239"/>
                </a:lnTo>
                <a:lnTo>
                  <a:pt x="1656" y="3225"/>
                </a:lnTo>
                <a:lnTo>
                  <a:pt x="1649" y="3210"/>
                </a:lnTo>
                <a:lnTo>
                  <a:pt x="1643" y="3195"/>
                </a:lnTo>
                <a:lnTo>
                  <a:pt x="1635" y="3180"/>
                </a:lnTo>
                <a:lnTo>
                  <a:pt x="1628" y="3166"/>
                </a:lnTo>
                <a:lnTo>
                  <a:pt x="1621" y="3155"/>
                </a:lnTo>
                <a:lnTo>
                  <a:pt x="1615" y="3148"/>
                </a:lnTo>
                <a:lnTo>
                  <a:pt x="1610" y="3146"/>
                </a:lnTo>
                <a:lnTo>
                  <a:pt x="1514" y="3153"/>
                </a:lnTo>
                <a:lnTo>
                  <a:pt x="1418" y="3155"/>
                </a:lnTo>
                <a:lnTo>
                  <a:pt x="1359" y="3155"/>
                </a:lnTo>
                <a:lnTo>
                  <a:pt x="1305" y="3154"/>
                </a:lnTo>
                <a:lnTo>
                  <a:pt x="1255" y="3152"/>
                </a:lnTo>
                <a:lnTo>
                  <a:pt x="1208" y="3149"/>
                </a:lnTo>
                <a:lnTo>
                  <a:pt x="1161" y="3144"/>
                </a:lnTo>
                <a:lnTo>
                  <a:pt x="1115" y="3137"/>
                </a:lnTo>
                <a:lnTo>
                  <a:pt x="1069" y="3129"/>
                </a:lnTo>
                <a:lnTo>
                  <a:pt x="1020" y="3118"/>
                </a:lnTo>
                <a:lnTo>
                  <a:pt x="970" y="3104"/>
                </a:lnTo>
                <a:lnTo>
                  <a:pt x="953" y="3103"/>
                </a:lnTo>
                <a:lnTo>
                  <a:pt x="940" y="3106"/>
                </a:lnTo>
                <a:lnTo>
                  <a:pt x="930" y="3112"/>
                </a:lnTo>
                <a:lnTo>
                  <a:pt x="922" y="3120"/>
                </a:lnTo>
                <a:lnTo>
                  <a:pt x="917" y="3130"/>
                </a:lnTo>
                <a:lnTo>
                  <a:pt x="913" y="3143"/>
                </a:lnTo>
                <a:lnTo>
                  <a:pt x="912" y="3156"/>
                </a:lnTo>
                <a:lnTo>
                  <a:pt x="912" y="3170"/>
                </a:lnTo>
                <a:lnTo>
                  <a:pt x="913" y="3185"/>
                </a:lnTo>
                <a:lnTo>
                  <a:pt x="915" y="3198"/>
                </a:lnTo>
                <a:lnTo>
                  <a:pt x="917" y="3211"/>
                </a:lnTo>
                <a:lnTo>
                  <a:pt x="920" y="3223"/>
                </a:lnTo>
                <a:lnTo>
                  <a:pt x="922" y="3233"/>
                </a:lnTo>
                <a:lnTo>
                  <a:pt x="924" y="3241"/>
                </a:lnTo>
                <a:lnTo>
                  <a:pt x="926" y="3246"/>
                </a:lnTo>
                <a:lnTo>
                  <a:pt x="927" y="3247"/>
                </a:lnTo>
                <a:lnTo>
                  <a:pt x="551" y="3219"/>
                </a:lnTo>
                <a:lnTo>
                  <a:pt x="551" y="3216"/>
                </a:lnTo>
                <a:lnTo>
                  <a:pt x="551" y="3206"/>
                </a:lnTo>
                <a:lnTo>
                  <a:pt x="551" y="3191"/>
                </a:lnTo>
                <a:lnTo>
                  <a:pt x="550" y="3171"/>
                </a:lnTo>
                <a:lnTo>
                  <a:pt x="549" y="3147"/>
                </a:lnTo>
                <a:lnTo>
                  <a:pt x="547" y="3121"/>
                </a:lnTo>
                <a:lnTo>
                  <a:pt x="545" y="3092"/>
                </a:lnTo>
                <a:lnTo>
                  <a:pt x="543" y="3060"/>
                </a:lnTo>
                <a:lnTo>
                  <a:pt x="539" y="3029"/>
                </a:lnTo>
                <a:lnTo>
                  <a:pt x="535" y="2998"/>
                </a:lnTo>
                <a:lnTo>
                  <a:pt x="529" y="2967"/>
                </a:lnTo>
                <a:lnTo>
                  <a:pt x="523" y="2938"/>
                </a:lnTo>
                <a:lnTo>
                  <a:pt x="515" y="2911"/>
                </a:lnTo>
                <a:lnTo>
                  <a:pt x="506" y="2887"/>
                </a:lnTo>
                <a:lnTo>
                  <a:pt x="496" y="2867"/>
                </a:lnTo>
                <a:lnTo>
                  <a:pt x="484" y="2852"/>
                </a:lnTo>
                <a:lnTo>
                  <a:pt x="470" y="2842"/>
                </a:lnTo>
                <a:lnTo>
                  <a:pt x="404" y="2796"/>
                </a:lnTo>
                <a:lnTo>
                  <a:pt x="343" y="2749"/>
                </a:lnTo>
                <a:lnTo>
                  <a:pt x="289" y="2700"/>
                </a:lnTo>
                <a:lnTo>
                  <a:pt x="239" y="2650"/>
                </a:lnTo>
                <a:lnTo>
                  <a:pt x="196" y="2597"/>
                </a:lnTo>
                <a:lnTo>
                  <a:pt x="158" y="2544"/>
                </a:lnTo>
                <a:lnTo>
                  <a:pt x="124" y="2487"/>
                </a:lnTo>
                <a:lnTo>
                  <a:pt x="96" y="2429"/>
                </a:lnTo>
                <a:lnTo>
                  <a:pt x="70" y="2369"/>
                </a:lnTo>
                <a:lnTo>
                  <a:pt x="50" y="2306"/>
                </a:lnTo>
                <a:lnTo>
                  <a:pt x="34" y="2241"/>
                </a:lnTo>
                <a:lnTo>
                  <a:pt x="21" y="2175"/>
                </a:lnTo>
                <a:lnTo>
                  <a:pt x="11" y="2105"/>
                </a:lnTo>
                <a:lnTo>
                  <a:pt x="5" y="2033"/>
                </a:lnTo>
                <a:lnTo>
                  <a:pt x="1" y="1959"/>
                </a:lnTo>
                <a:lnTo>
                  <a:pt x="0" y="1882"/>
                </a:lnTo>
                <a:lnTo>
                  <a:pt x="3" y="1798"/>
                </a:lnTo>
                <a:lnTo>
                  <a:pt x="11" y="1715"/>
                </a:lnTo>
                <a:lnTo>
                  <a:pt x="26" y="1634"/>
                </a:lnTo>
                <a:lnTo>
                  <a:pt x="45" y="1554"/>
                </a:lnTo>
                <a:lnTo>
                  <a:pt x="70" y="1477"/>
                </a:lnTo>
                <a:lnTo>
                  <a:pt x="101" y="1401"/>
                </a:lnTo>
                <a:lnTo>
                  <a:pt x="136" y="1329"/>
                </a:lnTo>
                <a:lnTo>
                  <a:pt x="176" y="1259"/>
                </a:lnTo>
                <a:lnTo>
                  <a:pt x="221" y="1191"/>
                </a:lnTo>
                <a:lnTo>
                  <a:pt x="271" y="1126"/>
                </a:lnTo>
                <a:lnTo>
                  <a:pt x="325" y="1065"/>
                </a:lnTo>
                <a:lnTo>
                  <a:pt x="384" y="1007"/>
                </a:lnTo>
                <a:lnTo>
                  <a:pt x="447" y="951"/>
                </a:lnTo>
                <a:lnTo>
                  <a:pt x="514" y="900"/>
                </a:lnTo>
                <a:lnTo>
                  <a:pt x="585" y="852"/>
                </a:lnTo>
                <a:lnTo>
                  <a:pt x="616" y="895"/>
                </a:lnTo>
                <a:lnTo>
                  <a:pt x="650" y="934"/>
                </a:lnTo>
                <a:lnTo>
                  <a:pt x="687" y="970"/>
                </a:lnTo>
                <a:lnTo>
                  <a:pt x="728" y="1003"/>
                </a:lnTo>
                <a:lnTo>
                  <a:pt x="771" y="1031"/>
                </a:lnTo>
                <a:lnTo>
                  <a:pt x="817" y="1057"/>
                </a:lnTo>
                <a:lnTo>
                  <a:pt x="865" y="1078"/>
                </a:lnTo>
                <a:lnTo>
                  <a:pt x="916" y="1095"/>
                </a:lnTo>
                <a:lnTo>
                  <a:pt x="888" y="1103"/>
                </a:lnTo>
                <a:lnTo>
                  <a:pt x="863" y="1110"/>
                </a:lnTo>
                <a:lnTo>
                  <a:pt x="843" y="1117"/>
                </a:lnTo>
                <a:lnTo>
                  <a:pt x="827" y="1123"/>
                </a:lnTo>
                <a:lnTo>
                  <a:pt x="815" y="1127"/>
                </a:lnTo>
                <a:lnTo>
                  <a:pt x="808" y="1130"/>
                </a:lnTo>
                <a:lnTo>
                  <a:pt x="805" y="1131"/>
                </a:lnTo>
                <a:lnTo>
                  <a:pt x="776" y="1141"/>
                </a:lnTo>
                <a:lnTo>
                  <a:pt x="753" y="1151"/>
                </a:lnTo>
                <a:lnTo>
                  <a:pt x="735" y="1163"/>
                </a:lnTo>
                <a:lnTo>
                  <a:pt x="721" y="1176"/>
                </a:lnTo>
                <a:lnTo>
                  <a:pt x="713" y="1192"/>
                </a:lnTo>
                <a:lnTo>
                  <a:pt x="708" y="1210"/>
                </a:lnTo>
                <a:lnTo>
                  <a:pt x="707" y="1233"/>
                </a:lnTo>
                <a:lnTo>
                  <a:pt x="709" y="1256"/>
                </a:lnTo>
                <a:lnTo>
                  <a:pt x="717" y="1277"/>
                </a:lnTo>
                <a:lnTo>
                  <a:pt x="729" y="1296"/>
                </a:lnTo>
                <a:lnTo>
                  <a:pt x="744" y="1311"/>
                </a:lnTo>
                <a:lnTo>
                  <a:pt x="762" y="1323"/>
                </a:lnTo>
                <a:lnTo>
                  <a:pt x="782" y="1332"/>
                </a:lnTo>
                <a:lnTo>
                  <a:pt x="805" y="1334"/>
                </a:lnTo>
                <a:lnTo>
                  <a:pt x="864" y="1312"/>
                </a:lnTo>
                <a:lnTo>
                  <a:pt x="923" y="1293"/>
                </a:lnTo>
                <a:lnTo>
                  <a:pt x="980" y="1277"/>
                </a:lnTo>
                <a:lnTo>
                  <a:pt x="1036" y="1264"/>
                </a:lnTo>
                <a:lnTo>
                  <a:pt x="1090" y="1254"/>
                </a:lnTo>
                <a:lnTo>
                  <a:pt x="1142" y="1245"/>
                </a:lnTo>
                <a:lnTo>
                  <a:pt x="1191" y="1239"/>
                </a:lnTo>
                <a:lnTo>
                  <a:pt x="1238" y="1235"/>
                </a:lnTo>
                <a:lnTo>
                  <a:pt x="1281" y="1232"/>
                </a:lnTo>
                <a:lnTo>
                  <a:pt x="1320" y="1229"/>
                </a:lnTo>
                <a:lnTo>
                  <a:pt x="1355" y="1228"/>
                </a:lnTo>
                <a:lnTo>
                  <a:pt x="1387" y="1228"/>
                </a:lnTo>
                <a:lnTo>
                  <a:pt x="1413" y="1229"/>
                </a:lnTo>
                <a:lnTo>
                  <a:pt x="1434" y="1230"/>
                </a:lnTo>
                <a:lnTo>
                  <a:pt x="1449" y="1232"/>
                </a:lnTo>
                <a:lnTo>
                  <a:pt x="1459" y="1233"/>
                </a:lnTo>
                <a:lnTo>
                  <a:pt x="1462" y="1233"/>
                </a:lnTo>
                <a:lnTo>
                  <a:pt x="1485" y="1229"/>
                </a:lnTo>
                <a:lnTo>
                  <a:pt x="1506" y="1222"/>
                </a:lnTo>
                <a:lnTo>
                  <a:pt x="1526" y="1210"/>
                </a:lnTo>
                <a:lnTo>
                  <a:pt x="1541" y="1194"/>
                </a:lnTo>
                <a:lnTo>
                  <a:pt x="1553" y="1176"/>
                </a:lnTo>
                <a:lnTo>
                  <a:pt x="1561" y="1155"/>
                </a:lnTo>
                <a:lnTo>
                  <a:pt x="1563" y="1131"/>
                </a:lnTo>
                <a:lnTo>
                  <a:pt x="1561" y="1108"/>
                </a:lnTo>
                <a:lnTo>
                  <a:pt x="1553" y="1086"/>
                </a:lnTo>
                <a:lnTo>
                  <a:pt x="1541" y="1068"/>
                </a:lnTo>
                <a:lnTo>
                  <a:pt x="1526" y="1052"/>
                </a:lnTo>
                <a:lnTo>
                  <a:pt x="1506" y="1039"/>
                </a:lnTo>
                <a:lnTo>
                  <a:pt x="1485" y="1032"/>
                </a:lnTo>
                <a:lnTo>
                  <a:pt x="1462" y="1029"/>
                </a:lnTo>
                <a:lnTo>
                  <a:pt x="1390" y="1028"/>
                </a:lnTo>
                <a:lnTo>
                  <a:pt x="1435" y="997"/>
                </a:lnTo>
                <a:lnTo>
                  <a:pt x="1476" y="963"/>
                </a:lnTo>
                <a:lnTo>
                  <a:pt x="1514" y="924"/>
                </a:lnTo>
                <a:lnTo>
                  <a:pt x="1549" y="883"/>
                </a:lnTo>
                <a:lnTo>
                  <a:pt x="1580" y="837"/>
                </a:lnTo>
                <a:lnTo>
                  <a:pt x="1607" y="790"/>
                </a:lnTo>
                <a:lnTo>
                  <a:pt x="1629" y="740"/>
                </a:lnTo>
                <a:lnTo>
                  <a:pt x="1646" y="688"/>
                </a:lnTo>
                <a:lnTo>
                  <a:pt x="1659" y="633"/>
                </a:lnTo>
                <a:lnTo>
                  <a:pt x="1706" y="638"/>
                </a:lnTo>
                <a:lnTo>
                  <a:pt x="1750" y="645"/>
                </a:lnTo>
                <a:lnTo>
                  <a:pt x="1791" y="652"/>
                </a:lnTo>
                <a:lnTo>
                  <a:pt x="1830" y="659"/>
                </a:lnTo>
                <a:lnTo>
                  <a:pt x="1867" y="666"/>
                </a:lnTo>
                <a:lnTo>
                  <a:pt x="1899" y="673"/>
                </a:lnTo>
                <a:lnTo>
                  <a:pt x="1929" y="681"/>
                </a:lnTo>
                <a:lnTo>
                  <a:pt x="1954" y="687"/>
                </a:lnTo>
                <a:lnTo>
                  <a:pt x="1976" y="693"/>
                </a:lnTo>
                <a:lnTo>
                  <a:pt x="1993" y="698"/>
                </a:lnTo>
                <a:lnTo>
                  <a:pt x="2007" y="701"/>
                </a:lnTo>
                <a:lnTo>
                  <a:pt x="2014" y="703"/>
                </a:lnTo>
                <a:lnTo>
                  <a:pt x="2017" y="704"/>
                </a:lnTo>
                <a:lnTo>
                  <a:pt x="2020" y="703"/>
                </a:lnTo>
                <a:lnTo>
                  <a:pt x="2027" y="700"/>
                </a:lnTo>
                <a:lnTo>
                  <a:pt x="2039" y="695"/>
                </a:lnTo>
                <a:lnTo>
                  <a:pt x="2055" y="688"/>
                </a:lnTo>
                <a:lnTo>
                  <a:pt x="2075" y="680"/>
                </a:lnTo>
                <a:lnTo>
                  <a:pt x="2098" y="669"/>
                </a:lnTo>
                <a:lnTo>
                  <a:pt x="2125" y="659"/>
                </a:lnTo>
                <a:lnTo>
                  <a:pt x="2154" y="647"/>
                </a:lnTo>
                <a:lnTo>
                  <a:pt x="2187" y="635"/>
                </a:lnTo>
                <a:lnTo>
                  <a:pt x="2220" y="623"/>
                </a:lnTo>
                <a:lnTo>
                  <a:pt x="2255" y="610"/>
                </a:lnTo>
                <a:lnTo>
                  <a:pt x="2291" y="598"/>
                </a:lnTo>
                <a:lnTo>
                  <a:pt x="2330" y="585"/>
                </a:lnTo>
                <a:lnTo>
                  <a:pt x="2368" y="572"/>
                </a:lnTo>
                <a:lnTo>
                  <a:pt x="2406" y="560"/>
                </a:lnTo>
                <a:lnTo>
                  <a:pt x="2443" y="550"/>
                </a:lnTo>
                <a:lnTo>
                  <a:pt x="2481" y="540"/>
                </a:lnTo>
                <a:lnTo>
                  <a:pt x="2518" y="531"/>
                </a:lnTo>
                <a:lnTo>
                  <a:pt x="2553" y="524"/>
                </a:lnTo>
                <a:lnTo>
                  <a:pt x="2587" y="519"/>
                </a:lnTo>
                <a:lnTo>
                  <a:pt x="2618" y="515"/>
                </a:lnTo>
                <a:lnTo>
                  <a:pt x="2647" y="514"/>
                </a:lnTo>
                <a:close/>
                <a:moveTo>
                  <a:pt x="1131" y="202"/>
                </a:moveTo>
                <a:lnTo>
                  <a:pt x="1210" y="796"/>
                </a:lnTo>
                <a:lnTo>
                  <a:pt x="1086" y="813"/>
                </a:lnTo>
                <a:lnTo>
                  <a:pt x="1033" y="413"/>
                </a:lnTo>
                <a:lnTo>
                  <a:pt x="1005" y="423"/>
                </a:lnTo>
                <a:lnTo>
                  <a:pt x="973" y="432"/>
                </a:lnTo>
                <a:lnTo>
                  <a:pt x="936" y="438"/>
                </a:lnTo>
                <a:lnTo>
                  <a:pt x="909" y="441"/>
                </a:lnTo>
                <a:lnTo>
                  <a:pt x="894" y="332"/>
                </a:lnTo>
                <a:lnTo>
                  <a:pt x="922" y="328"/>
                </a:lnTo>
                <a:lnTo>
                  <a:pt x="947" y="324"/>
                </a:lnTo>
                <a:lnTo>
                  <a:pt x="967" y="318"/>
                </a:lnTo>
                <a:lnTo>
                  <a:pt x="984" y="310"/>
                </a:lnTo>
                <a:lnTo>
                  <a:pt x="997" y="301"/>
                </a:lnTo>
                <a:lnTo>
                  <a:pt x="1007" y="291"/>
                </a:lnTo>
                <a:lnTo>
                  <a:pt x="1015" y="281"/>
                </a:lnTo>
                <a:lnTo>
                  <a:pt x="1020" y="271"/>
                </a:lnTo>
                <a:lnTo>
                  <a:pt x="1024" y="260"/>
                </a:lnTo>
                <a:lnTo>
                  <a:pt x="1026" y="250"/>
                </a:lnTo>
                <a:lnTo>
                  <a:pt x="1027" y="240"/>
                </a:lnTo>
                <a:lnTo>
                  <a:pt x="1028" y="217"/>
                </a:lnTo>
                <a:lnTo>
                  <a:pt x="1131" y="202"/>
                </a:lnTo>
                <a:close/>
                <a:moveTo>
                  <a:pt x="1094" y="112"/>
                </a:moveTo>
                <a:lnTo>
                  <a:pt x="1044" y="115"/>
                </a:lnTo>
                <a:lnTo>
                  <a:pt x="995" y="125"/>
                </a:lnTo>
                <a:lnTo>
                  <a:pt x="949" y="140"/>
                </a:lnTo>
                <a:lnTo>
                  <a:pt x="906" y="160"/>
                </a:lnTo>
                <a:lnTo>
                  <a:pt x="864" y="185"/>
                </a:lnTo>
                <a:lnTo>
                  <a:pt x="827" y="215"/>
                </a:lnTo>
                <a:lnTo>
                  <a:pt x="794" y="248"/>
                </a:lnTo>
                <a:lnTo>
                  <a:pt x="765" y="285"/>
                </a:lnTo>
                <a:lnTo>
                  <a:pt x="740" y="327"/>
                </a:lnTo>
                <a:lnTo>
                  <a:pt x="719" y="370"/>
                </a:lnTo>
                <a:lnTo>
                  <a:pt x="704" y="417"/>
                </a:lnTo>
                <a:lnTo>
                  <a:pt x="695" y="465"/>
                </a:lnTo>
                <a:lnTo>
                  <a:pt x="692" y="516"/>
                </a:lnTo>
                <a:lnTo>
                  <a:pt x="695" y="566"/>
                </a:lnTo>
                <a:lnTo>
                  <a:pt x="704" y="615"/>
                </a:lnTo>
                <a:lnTo>
                  <a:pt x="719" y="661"/>
                </a:lnTo>
                <a:lnTo>
                  <a:pt x="740" y="706"/>
                </a:lnTo>
                <a:lnTo>
                  <a:pt x="765" y="746"/>
                </a:lnTo>
                <a:lnTo>
                  <a:pt x="794" y="784"/>
                </a:lnTo>
                <a:lnTo>
                  <a:pt x="827" y="817"/>
                </a:lnTo>
                <a:lnTo>
                  <a:pt x="864" y="847"/>
                </a:lnTo>
                <a:lnTo>
                  <a:pt x="906" y="872"/>
                </a:lnTo>
                <a:lnTo>
                  <a:pt x="949" y="892"/>
                </a:lnTo>
                <a:lnTo>
                  <a:pt x="995" y="907"/>
                </a:lnTo>
                <a:lnTo>
                  <a:pt x="1044" y="916"/>
                </a:lnTo>
                <a:lnTo>
                  <a:pt x="1094" y="919"/>
                </a:lnTo>
                <a:lnTo>
                  <a:pt x="1144" y="916"/>
                </a:lnTo>
                <a:lnTo>
                  <a:pt x="1192" y="907"/>
                </a:lnTo>
                <a:lnTo>
                  <a:pt x="1239" y="892"/>
                </a:lnTo>
                <a:lnTo>
                  <a:pt x="1282" y="872"/>
                </a:lnTo>
                <a:lnTo>
                  <a:pt x="1323" y="847"/>
                </a:lnTo>
                <a:lnTo>
                  <a:pt x="1360" y="817"/>
                </a:lnTo>
                <a:lnTo>
                  <a:pt x="1394" y="784"/>
                </a:lnTo>
                <a:lnTo>
                  <a:pt x="1423" y="746"/>
                </a:lnTo>
                <a:lnTo>
                  <a:pt x="1448" y="706"/>
                </a:lnTo>
                <a:lnTo>
                  <a:pt x="1468" y="661"/>
                </a:lnTo>
                <a:lnTo>
                  <a:pt x="1483" y="615"/>
                </a:lnTo>
                <a:lnTo>
                  <a:pt x="1492" y="566"/>
                </a:lnTo>
                <a:lnTo>
                  <a:pt x="1495" y="516"/>
                </a:lnTo>
                <a:lnTo>
                  <a:pt x="1492" y="465"/>
                </a:lnTo>
                <a:lnTo>
                  <a:pt x="1483" y="417"/>
                </a:lnTo>
                <a:lnTo>
                  <a:pt x="1468" y="370"/>
                </a:lnTo>
                <a:lnTo>
                  <a:pt x="1448" y="327"/>
                </a:lnTo>
                <a:lnTo>
                  <a:pt x="1423" y="285"/>
                </a:lnTo>
                <a:lnTo>
                  <a:pt x="1394" y="248"/>
                </a:lnTo>
                <a:lnTo>
                  <a:pt x="1360" y="215"/>
                </a:lnTo>
                <a:lnTo>
                  <a:pt x="1323" y="185"/>
                </a:lnTo>
                <a:lnTo>
                  <a:pt x="1282" y="160"/>
                </a:lnTo>
                <a:lnTo>
                  <a:pt x="1239" y="140"/>
                </a:lnTo>
                <a:lnTo>
                  <a:pt x="1192" y="125"/>
                </a:lnTo>
                <a:lnTo>
                  <a:pt x="1144" y="115"/>
                </a:lnTo>
                <a:lnTo>
                  <a:pt x="1094" y="112"/>
                </a:lnTo>
                <a:close/>
                <a:moveTo>
                  <a:pt x="1094" y="0"/>
                </a:moveTo>
                <a:lnTo>
                  <a:pt x="1150" y="3"/>
                </a:lnTo>
                <a:lnTo>
                  <a:pt x="1203" y="12"/>
                </a:lnTo>
                <a:lnTo>
                  <a:pt x="1256" y="27"/>
                </a:lnTo>
                <a:lnTo>
                  <a:pt x="1306" y="46"/>
                </a:lnTo>
                <a:lnTo>
                  <a:pt x="1352" y="71"/>
                </a:lnTo>
                <a:lnTo>
                  <a:pt x="1397" y="99"/>
                </a:lnTo>
                <a:lnTo>
                  <a:pt x="1438" y="133"/>
                </a:lnTo>
                <a:lnTo>
                  <a:pt x="1475" y="170"/>
                </a:lnTo>
                <a:lnTo>
                  <a:pt x="1508" y="211"/>
                </a:lnTo>
                <a:lnTo>
                  <a:pt x="1537" y="256"/>
                </a:lnTo>
                <a:lnTo>
                  <a:pt x="1562" y="303"/>
                </a:lnTo>
                <a:lnTo>
                  <a:pt x="1581" y="353"/>
                </a:lnTo>
                <a:lnTo>
                  <a:pt x="1595" y="406"/>
                </a:lnTo>
                <a:lnTo>
                  <a:pt x="1604" y="460"/>
                </a:lnTo>
                <a:lnTo>
                  <a:pt x="1607" y="516"/>
                </a:lnTo>
                <a:lnTo>
                  <a:pt x="1604" y="572"/>
                </a:lnTo>
                <a:lnTo>
                  <a:pt x="1595" y="626"/>
                </a:lnTo>
                <a:lnTo>
                  <a:pt x="1581" y="679"/>
                </a:lnTo>
                <a:lnTo>
                  <a:pt x="1562" y="729"/>
                </a:lnTo>
                <a:lnTo>
                  <a:pt x="1537" y="777"/>
                </a:lnTo>
                <a:lnTo>
                  <a:pt x="1508" y="820"/>
                </a:lnTo>
                <a:lnTo>
                  <a:pt x="1475" y="862"/>
                </a:lnTo>
                <a:lnTo>
                  <a:pt x="1438" y="899"/>
                </a:lnTo>
                <a:lnTo>
                  <a:pt x="1397" y="932"/>
                </a:lnTo>
                <a:lnTo>
                  <a:pt x="1352" y="962"/>
                </a:lnTo>
                <a:lnTo>
                  <a:pt x="1306" y="986"/>
                </a:lnTo>
                <a:lnTo>
                  <a:pt x="1256" y="1005"/>
                </a:lnTo>
                <a:lnTo>
                  <a:pt x="1203" y="1020"/>
                </a:lnTo>
                <a:lnTo>
                  <a:pt x="1150" y="1028"/>
                </a:lnTo>
                <a:lnTo>
                  <a:pt x="1094" y="1031"/>
                </a:lnTo>
                <a:lnTo>
                  <a:pt x="1038" y="1028"/>
                </a:lnTo>
                <a:lnTo>
                  <a:pt x="984" y="1020"/>
                </a:lnTo>
                <a:lnTo>
                  <a:pt x="932" y="1005"/>
                </a:lnTo>
                <a:lnTo>
                  <a:pt x="882" y="986"/>
                </a:lnTo>
                <a:lnTo>
                  <a:pt x="835" y="962"/>
                </a:lnTo>
                <a:lnTo>
                  <a:pt x="791" y="932"/>
                </a:lnTo>
                <a:lnTo>
                  <a:pt x="750" y="899"/>
                </a:lnTo>
                <a:lnTo>
                  <a:pt x="712" y="862"/>
                </a:lnTo>
                <a:lnTo>
                  <a:pt x="679" y="820"/>
                </a:lnTo>
                <a:lnTo>
                  <a:pt x="651" y="777"/>
                </a:lnTo>
                <a:lnTo>
                  <a:pt x="626" y="729"/>
                </a:lnTo>
                <a:lnTo>
                  <a:pt x="607" y="679"/>
                </a:lnTo>
                <a:lnTo>
                  <a:pt x="593" y="626"/>
                </a:lnTo>
                <a:lnTo>
                  <a:pt x="584" y="572"/>
                </a:lnTo>
                <a:lnTo>
                  <a:pt x="581" y="516"/>
                </a:lnTo>
                <a:lnTo>
                  <a:pt x="584" y="460"/>
                </a:lnTo>
                <a:lnTo>
                  <a:pt x="593" y="406"/>
                </a:lnTo>
                <a:lnTo>
                  <a:pt x="607" y="353"/>
                </a:lnTo>
                <a:lnTo>
                  <a:pt x="626" y="303"/>
                </a:lnTo>
                <a:lnTo>
                  <a:pt x="651" y="256"/>
                </a:lnTo>
                <a:lnTo>
                  <a:pt x="679" y="211"/>
                </a:lnTo>
                <a:lnTo>
                  <a:pt x="712" y="170"/>
                </a:lnTo>
                <a:lnTo>
                  <a:pt x="750" y="133"/>
                </a:lnTo>
                <a:lnTo>
                  <a:pt x="791" y="99"/>
                </a:lnTo>
                <a:lnTo>
                  <a:pt x="835" y="71"/>
                </a:lnTo>
                <a:lnTo>
                  <a:pt x="882" y="46"/>
                </a:lnTo>
                <a:lnTo>
                  <a:pt x="932" y="27"/>
                </a:lnTo>
                <a:lnTo>
                  <a:pt x="984" y="12"/>
                </a:lnTo>
                <a:lnTo>
                  <a:pt x="1038" y="3"/>
                </a:lnTo>
                <a:lnTo>
                  <a:pt x="109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mage result for Time wasted icon">
            <a:extLst>
              <a:ext uri="{FF2B5EF4-FFF2-40B4-BE49-F238E27FC236}">
                <a16:creationId xmlns:a16="http://schemas.microsoft.com/office/drawing/2014/main" id="{FAAAD83D-8B7A-474A-BD77-9F83360FA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73" y="1002953"/>
            <a:ext cx="2143125" cy="2143125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Parking cost icon">
            <a:extLst>
              <a:ext uri="{FF2B5EF4-FFF2-40B4-BE49-F238E27FC236}">
                <a16:creationId xmlns:a16="http://schemas.microsoft.com/office/drawing/2014/main" id="{F08A6C4A-5102-43ED-9D4E-ECCE52BD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12" y="977791"/>
            <a:ext cx="2143125" cy="2143125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Overpayment">
            <a:extLst>
              <a:ext uri="{FF2B5EF4-FFF2-40B4-BE49-F238E27FC236}">
                <a16:creationId xmlns:a16="http://schemas.microsoft.com/office/drawing/2014/main" id="{EBA019FB-DDFE-43FF-8B5E-6CACCDA2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39" y="1076283"/>
            <a:ext cx="2003066" cy="173180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E7912BA4-E1AF-4D7A-9FFA-0097ED6FA6BD}"/>
              </a:ext>
            </a:extLst>
          </p:cNvPr>
          <p:cNvSpPr/>
          <p:nvPr/>
        </p:nvSpPr>
        <p:spPr>
          <a:xfrm>
            <a:off x="3568415" y="3261835"/>
            <a:ext cx="2690325" cy="243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Germany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45.2 Bn €/ year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U.S.A</a:t>
            </a:r>
          </a:p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95.7 Bn $/ year</a:t>
            </a:r>
          </a:p>
          <a:p>
            <a:pPr algn="ctr"/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</a:p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31.2 Bn £/ person/ 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D2C38-9B0A-457D-8724-28CB11EC6051}"/>
              </a:ext>
            </a:extLst>
          </p:cNvPr>
          <p:cNvSpPr txBox="1"/>
          <p:nvPr/>
        </p:nvSpPr>
        <p:spPr>
          <a:xfrm>
            <a:off x="3642758" y="951721"/>
            <a:ext cx="193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FFFF"/>
                </a:highlight>
              </a:rPr>
              <a:t>Total Parking Costs</a:t>
            </a:r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0E0029B-6A1A-4EF5-9319-00A75014CD31}"/>
              </a:ext>
            </a:extLst>
          </p:cNvPr>
          <p:cNvSpPr/>
          <p:nvPr/>
        </p:nvSpPr>
        <p:spPr>
          <a:xfrm>
            <a:off x="6052448" y="3329713"/>
            <a:ext cx="2690325" cy="243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Germany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 Bn €/ year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U.S.A</a:t>
            </a:r>
          </a:p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20.4 Bn $/ year</a:t>
            </a:r>
          </a:p>
          <a:p>
            <a:pPr algn="ctr"/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</a:p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6.7 Bn £/ person/ year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97A28-306F-47E7-ADC2-523591F86DC1}"/>
              </a:ext>
            </a:extLst>
          </p:cNvPr>
          <p:cNvSpPr txBox="1"/>
          <p:nvPr/>
        </p:nvSpPr>
        <p:spPr>
          <a:xfrm>
            <a:off x="6230044" y="6484776"/>
            <a:ext cx="571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** Overpaid – paying for more parking time than required</a:t>
            </a:r>
            <a:endParaRPr lang="en-US" dirty="0"/>
          </a:p>
        </p:txBody>
      </p:sp>
      <p:pic>
        <p:nvPicPr>
          <p:cNvPr id="3084" name="Picture 12" descr="Image result for Time and money">
            <a:extLst>
              <a:ext uri="{FF2B5EF4-FFF2-40B4-BE49-F238E27FC236}">
                <a16:creationId xmlns:a16="http://schemas.microsoft.com/office/drawing/2014/main" id="{3EF2E1A8-2225-4DDF-B469-4BF8362D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286" y="980582"/>
            <a:ext cx="2619375" cy="174307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4FCEC3-F015-455C-9E62-7619C21F3EA9}"/>
              </a:ext>
            </a:extLst>
          </p:cNvPr>
          <p:cNvSpPr txBox="1"/>
          <p:nvPr/>
        </p:nvSpPr>
        <p:spPr>
          <a:xfrm>
            <a:off x="8831973" y="2735594"/>
            <a:ext cx="3425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Estimated cost lost for searching park places</a:t>
            </a:r>
            <a:endParaRPr lang="en-US" i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FC8996A2-7CF4-40C7-AEBE-E544F6AF9F9E}"/>
              </a:ext>
            </a:extLst>
          </p:cNvPr>
          <p:cNvSpPr/>
          <p:nvPr/>
        </p:nvSpPr>
        <p:spPr>
          <a:xfrm>
            <a:off x="8964801" y="3329713"/>
            <a:ext cx="2690325" cy="2433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Germany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40.4 Bn €/ year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U.S.A</a:t>
            </a:r>
          </a:p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72.7 Bn $/ year</a:t>
            </a:r>
          </a:p>
          <a:p>
            <a:pPr algn="ctr"/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</a:p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23.3 Bn £/ person/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205D7E-8156-4A34-AA3F-E81C700222ED}"/>
              </a:ext>
            </a:extLst>
          </p:cNvPr>
          <p:cNvSpPr txBox="1"/>
          <p:nvPr/>
        </p:nvSpPr>
        <p:spPr>
          <a:xfrm>
            <a:off x="782479" y="242243"/>
            <a:ext cx="10600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Financials for Parking industry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81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2" grpId="0"/>
      <p:bldP spid="6" grpId="0"/>
      <p:bldP spid="233" grpId="0"/>
      <p:bldP spid="14" grpId="0"/>
      <p:bldP spid="15" grpId="0"/>
      <p:bldP spid="2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1D6532F2-9273-6041-BF26-5188E25A53BF}"/>
              </a:ext>
            </a:extLst>
          </p:cNvPr>
          <p:cNvGrpSpPr/>
          <p:nvPr/>
        </p:nvGrpSpPr>
        <p:grpSpPr>
          <a:xfrm>
            <a:off x="731895" y="91107"/>
            <a:ext cx="10518001" cy="6675785"/>
            <a:chOff x="731895" y="91107"/>
            <a:chExt cx="10518001" cy="667578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63509F-25B1-7E44-972B-49572E8BEB16}"/>
                </a:ext>
              </a:extLst>
            </p:cNvPr>
            <p:cNvGrpSpPr/>
            <p:nvPr/>
          </p:nvGrpSpPr>
          <p:grpSpPr>
            <a:xfrm>
              <a:off x="731895" y="91107"/>
              <a:ext cx="10518001" cy="6675785"/>
              <a:chOff x="1517957" y="94390"/>
              <a:chExt cx="10518001" cy="6675785"/>
            </a:xfrm>
          </p:grpSpPr>
          <p:pic>
            <p:nvPicPr>
              <p:cNvPr id="5" name="Picture 4" descr="A picture containing object&#10;&#10;Description automatically generated">
                <a:extLst>
                  <a:ext uri="{FF2B5EF4-FFF2-40B4-BE49-F238E27FC236}">
                    <a16:creationId xmlns:a16="http://schemas.microsoft.com/office/drawing/2014/main" id="{BA325537-A11B-9D45-819D-8EF285347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83489" y="94390"/>
                <a:ext cx="2448910" cy="2448910"/>
              </a:xfrm>
              <a:prstGeom prst="rect">
                <a:avLst/>
              </a:prstGeom>
            </p:spPr>
          </p:pic>
          <p:pic>
            <p:nvPicPr>
              <p:cNvPr id="7" name="Picture 6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1BA7DBF-A5B5-3A4A-A80D-1F46E8927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957" y="3542479"/>
                <a:ext cx="1265532" cy="127260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CFF3EAD-49FB-EE4C-BF49-AE1AA2296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373117"/>
                <a:ext cx="2901950" cy="2080643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handcart&#10;&#10;Description automatically generated">
                <a:extLst>
                  <a:ext uri="{FF2B5EF4-FFF2-40B4-BE49-F238E27FC236}">
                    <a16:creationId xmlns:a16="http://schemas.microsoft.com/office/drawing/2014/main" id="{73CC4327-8460-124C-82EB-9271D8B68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2000" r="95667">
                            <a14:foregroundMark x1="10778" y1="54444" x2="4333" y2="57222"/>
                            <a14:foregroundMark x1="4333" y1="57222" x2="2000" y2="59889"/>
                            <a14:foregroundMark x1="29889" y1="65889" x2="27111" y2="72889"/>
                            <a14:foregroundMark x1="27111" y1="72889" x2="16111" y2="78667"/>
                            <a14:foregroundMark x1="29778" y1="74222" x2="21444" y2="65556"/>
                            <a14:foregroundMark x1="66556" y1="65444" x2="68778" y2="72667"/>
                            <a14:foregroundMark x1="68778" y1="72667" x2="74222" y2="66556"/>
                            <a14:foregroundMark x1="74222" y1="66556" x2="76000" y2="74111"/>
                            <a14:foregroundMark x1="76000" y1="74111" x2="77556" y2="76333"/>
                            <a14:foregroundMark x1="85667" y1="59333" x2="88111" y2="66667"/>
                            <a14:foregroundMark x1="88111" y1="66667" x2="90111" y2="59444"/>
                            <a14:foregroundMark x1="90111" y1="59444" x2="91667" y2="59000"/>
                            <a14:foregroundMark x1="93333" y1="60667" x2="95667" y2="62111"/>
                            <a14:foregroundMark x1="41444" y1="45778" x2="38333" y2="35556"/>
                            <a14:foregroundMark x1="32556" y1="47222" x2="33111" y2="46889"/>
                            <a14:foregroundMark x1="30889" y1="46444" x2="23889" y2="45778"/>
                            <a14:foregroundMark x1="23889" y1="45778" x2="23667" y2="46000"/>
                            <a14:foregroundMark x1="74667" y1="77222" x2="73111" y2="7311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43360" y="2925750"/>
                <a:ext cx="2506060" cy="2506060"/>
              </a:xfrm>
              <a:prstGeom prst="rect">
                <a:avLst/>
              </a:prstGeom>
            </p:spPr>
          </p:pic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15FF461F-B374-1948-B6C3-D2C117B2117D}"/>
                  </a:ext>
                </a:extLst>
              </p:cNvPr>
              <p:cNvSpPr/>
              <p:nvPr/>
            </p:nvSpPr>
            <p:spPr>
              <a:xfrm>
                <a:off x="5013434" y="1106509"/>
                <a:ext cx="1008994" cy="46506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8E9CF69F-049C-0D45-A106-88F14F56B872}"/>
                  </a:ext>
                </a:extLst>
              </p:cNvPr>
              <p:cNvSpPr/>
              <p:nvPr/>
            </p:nvSpPr>
            <p:spPr>
              <a:xfrm rot="10800000">
                <a:off x="5013434" y="1571570"/>
                <a:ext cx="1008994" cy="46506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0CD17D02-9417-7F48-8756-E92A505D5A1D}"/>
                  </a:ext>
                </a:extLst>
              </p:cNvPr>
              <p:cNvSpPr/>
              <p:nvPr/>
            </p:nvSpPr>
            <p:spPr>
              <a:xfrm rot="14025412">
                <a:off x="8596407" y="2676997"/>
                <a:ext cx="1008994" cy="46506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59ACEFC-2836-0F48-98F9-BF51FCD46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08512" y="1571569"/>
                <a:ext cx="2627446" cy="337795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5747526-E6E5-CF45-BE32-8146BEE58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69461" y="1995840"/>
                <a:ext cx="897630" cy="34469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EC217D-A228-4C4E-A9C9-F3F98BFA0EF4}"/>
                  </a:ext>
                </a:extLst>
              </p:cNvPr>
              <p:cNvSpPr txBox="1"/>
              <p:nvPr/>
            </p:nvSpPr>
            <p:spPr>
              <a:xfrm>
                <a:off x="10262043" y="2365172"/>
                <a:ext cx="1299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Park &amp; Pay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0430928C-561B-8E40-BE95-1D4209009D96}"/>
                  </a:ext>
                </a:extLst>
              </p:cNvPr>
              <p:cNvSpPr/>
              <p:nvPr/>
            </p:nvSpPr>
            <p:spPr>
              <a:xfrm>
                <a:off x="10386803" y="2734504"/>
                <a:ext cx="261182" cy="262518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49A2164-30BF-8541-BBB9-C63B84AFA9DE}"/>
                  </a:ext>
                </a:extLst>
              </p:cNvPr>
              <p:cNvSpPr/>
              <p:nvPr/>
            </p:nvSpPr>
            <p:spPr>
              <a:xfrm>
                <a:off x="10393417" y="3107485"/>
                <a:ext cx="247953" cy="261772"/>
              </a:xfrm>
              <a:prstGeom prst="roundRect">
                <a:avLst/>
              </a:prstGeom>
              <a:solidFill>
                <a:srgbClr val="FF0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74509EA5-9C16-A94C-8671-04FC5188BC66}"/>
                  </a:ext>
                </a:extLst>
              </p:cNvPr>
              <p:cNvSpPr/>
              <p:nvPr/>
            </p:nvSpPr>
            <p:spPr>
              <a:xfrm>
                <a:off x="10400032" y="3501593"/>
                <a:ext cx="247953" cy="261772"/>
              </a:xfrm>
              <a:prstGeom prst="roundRect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A75338-37A9-C447-9737-DB2FBBF5C2C4}"/>
                  </a:ext>
                </a:extLst>
              </p:cNvPr>
              <p:cNvSpPr txBox="1"/>
              <p:nvPr/>
            </p:nvSpPr>
            <p:spPr>
              <a:xfrm>
                <a:off x="10590766" y="2744871"/>
                <a:ext cx="8632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Start park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3C2EBCD-1B16-0F43-BCE6-4ACE79E7E2B3}"/>
                  </a:ext>
                </a:extLst>
              </p:cNvPr>
              <p:cNvSpPr txBox="1"/>
              <p:nvPr/>
            </p:nvSpPr>
            <p:spPr>
              <a:xfrm>
                <a:off x="10590766" y="3506556"/>
                <a:ext cx="100899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Find my car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509EAE-74E0-3545-833E-D95B3C42987E}"/>
                  </a:ext>
                </a:extLst>
              </p:cNvPr>
              <p:cNvSpPr txBox="1"/>
              <p:nvPr/>
            </p:nvSpPr>
            <p:spPr>
              <a:xfrm>
                <a:off x="10590766" y="3133408"/>
                <a:ext cx="7684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/>
                  <a:t>End park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77E0E31-810B-6A4D-AFFD-F7155F98A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18748" y="5084873"/>
                <a:ext cx="2996093" cy="1685302"/>
              </a:xfrm>
              <a:prstGeom prst="rect">
                <a:avLst/>
              </a:prstGeom>
            </p:spPr>
          </p:pic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043FC8B9-3E00-6C43-BD96-F6317B6009BF}"/>
                  </a:ext>
                </a:extLst>
              </p:cNvPr>
              <p:cNvSpPr/>
              <p:nvPr/>
            </p:nvSpPr>
            <p:spPr>
              <a:xfrm rot="3176994">
                <a:off x="7981383" y="2842803"/>
                <a:ext cx="1008994" cy="46506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30597B58-657F-C34F-9555-1677A1CCA757}"/>
                  </a:ext>
                </a:extLst>
              </p:cNvPr>
              <p:cNvSpPr/>
              <p:nvPr/>
            </p:nvSpPr>
            <p:spPr>
              <a:xfrm rot="18423006" flipH="1">
                <a:off x="2156957" y="2693219"/>
                <a:ext cx="1008994" cy="46506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ight Arrow 48">
                <a:extLst>
                  <a:ext uri="{FF2B5EF4-FFF2-40B4-BE49-F238E27FC236}">
                    <a16:creationId xmlns:a16="http://schemas.microsoft.com/office/drawing/2014/main" id="{79CEAA07-39FA-504D-9A8D-340FA901732C}"/>
                  </a:ext>
                </a:extLst>
              </p:cNvPr>
              <p:cNvSpPr/>
              <p:nvPr/>
            </p:nvSpPr>
            <p:spPr>
              <a:xfrm>
                <a:off x="3662855" y="3946248"/>
                <a:ext cx="2690952" cy="46506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3C18812-5F1E-6F43-9A6B-5C9ECA2CA17A}"/>
                  </a:ext>
                </a:extLst>
              </p:cNvPr>
              <p:cNvSpPr/>
              <p:nvPr/>
            </p:nvSpPr>
            <p:spPr>
              <a:xfrm>
                <a:off x="2953407" y="294290"/>
                <a:ext cx="6044543" cy="207088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051C52-549E-4444-818E-DA3A50F1A5E9}"/>
                </a:ext>
              </a:extLst>
            </p:cNvPr>
            <p:cNvSpPr txBox="1"/>
            <p:nvPr/>
          </p:nvSpPr>
          <p:spPr>
            <a:xfrm>
              <a:off x="6400799" y="1568286"/>
              <a:ext cx="154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Park and Pay Management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F9764C2-5907-D045-BD6B-95CEDF301DEE}"/>
              </a:ext>
            </a:extLst>
          </p:cNvPr>
          <p:cNvSpPr txBox="1"/>
          <p:nvPr/>
        </p:nvSpPr>
        <p:spPr>
          <a:xfrm>
            <a:off x="1963221" y="6003041"/>
            <a:ext cx="396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</a:rPr>
              <a:t>Park and Pay </a:t>
            </a:r>
            <a:r>
              <a:rPr lang="en-US" sz="2800" b="1" dirty="0"/>
              <a:t>ecosystem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2C7911B-732A-0E49-BBF6-04570CB37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804" y="5753828"/>
            <a:ext cx="1829623" cy="70257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C2A3849-AFDC-3F48-8780-BD877A161BA3}"/>
              </a:ext>
            </a:extLst>
          </p:cNvPr>
          <p:cNvSpPr txBox="1"/>
          <p:nvPr/>
        </p:nvSpPr>
        <p:spPr>
          <a:xfrm>
            <a:off x="0" y="6405019"/>
            <a:ext cx="5325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800"/>
            </a:lvl1pPr>
          </a:lstStyle>
          <a:p>
            <a:r>
              <a:rPr lang="en-US" i="1" dirty="0"/>
              <a:t>The minimum viable footprint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EDA9-F057-4028-B8DB-8C2F409997B6}"/>
              </a:ext>
            </a:extLst>
          </p:cNvPr>
          <p:cNvSpPr txBox="1"/>
          <p:nvPr/>
        </p:nvSpPr>
        <p:spPr>
          <a:xfrm>
            <a:off x="513184" y="4811798"/>
            <a:ext cx="269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Parking regulations</a:t>
            </a:r>
          </a:p>
          <a:p>
            <a:r>
              <a:rPr lang="en-IN" dirty="0"/>
              <a:t>INRIX – Research partner</a:t>
            </a:r>
          </a:p>
        </p:txBody>
      </p:sp>
    </p:spTree>
    <p:extLst>
      <p:ext uri="{BB962C8B-B14F-4D97-AF65-F5344CB8AC3E}">
        <p14:creationId xmlns:p14="http://schemas.microsoft.com/office/powerpoint/2010/main" val="407620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28CB4B5-06FB-D444-9A4E-C6653AE96955}"/>
              </a:ext>
            </a:extLst>
          </p:cNvPr>
          <p:cNvGrpSpPr/>
          <p:nvPr/>
        </p:nvGrpSpPr>
        <p:grpSpPr>
          <a:xfrm>
            <a:off x="643467" y="1282333"/>
            <a:ext cx="10905066" cy="3981044"/>
            <a:chOff x="643467" y="1282333"/>
            <a:chExt cx="10905066" cy="39810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A3B84D-37F9-F447-A7C3-860129861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0158"/>
            <a:stretch/>
          </p:blipFill>
          <p:spPr>
            <a:xfrm>
              <a:off x="643467" y="1282333"/>
              <a:ext cx="10905066" cy="34278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1A5DA1-B83A-8D49-B014-2B8F82EC8295}"/>
                </a:ext>
              </a:extLst>
            </p:cNvPr>
            <p:cNvSpPr txBox="1"/>
            <p:nvPr/>
          </p:nvSpPr>
          <p:spPr>
            <a:xfrm>
              <a:off x="643467" y="4675803"/>
              <a:ext cx="4267200" cy="58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/>
                <a:t>Parking made 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3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1E86961-25EC-424C-8292-6256AA553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0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7907470F-2543-D040-9015-29D6FE01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1" y="0"/>
            <a:ext cx="537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Fus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2B43"/>
      </a:accent1>
      <a:accent2>
        <a:srgbClr val="DF3621"/>
      </a:accent2>
      <a:accent3>
        <a:srgbClr val="FD9E01"/>
      </a:accent3>
      <a:accent4>
        <a:srgbClr val="94BA46"/>
      </a:accent4>
      <a:accent5>
        <a:srgbClr val="00B09B"/>
      </a:accent5>
      <a:accent6>
        <a:srgbClr val="0178B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Widescreen</PresentationFormat>
  <Paragraphs>119</Paragraphs>
  <Slides>22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Segoe UI</vt:lpstr>
      <vt:lpstr>1_Office Theme</vt:lpstr>
      <vt:lpstr>7_Office Theme</vt:lpstr>
      <vt:lpstr>2_Office Theme</vt:lpstr>
      <vt:lpstr>Office Theme</vt:lpstr>
      <vt:lpstr>PowerPoint Presentation</vt:lpstr>
      <vt:lpstr>PowerPoint Presentation</vt:lpstr>
      <vt:lpstr>PowerPoint Presentation</vt:lpstr>
      <vt:lpstr>VALUE Proposition – Pain v/s 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Demo</vt:lpstr>
      <vt:lpstr>Artificial Intelligence Camera technology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 Iyer</dc:creator>
  <cp:lastModifiedBy>Venkatesh Iyer</cp:lastModifiedBy>
  <cp:revision>3</cp:revision>
  <dcterms:created xsi:type="dcterms:W3CDTF">2019-05-24T13:39:57Z</dcterms:created>
  <dcterms:modified xsi:type="dcterms:W3CDTF">2019-05-24T13:54:21Z</dcterms:modified>
</cp:coreProperties>
</file>